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313" r:id="rId2"/>
    <p:sldId id="315" r:id="rId3"/>
    <p:sldId id="316" r:id="rId4"/>
    <p:sldId id="317" r:id="rId5"/>
    <p:sldId id="318" r:id="rId6"/>
    <p:sldId id="319" r:id="rId7"/>
    <p:sldId id="320" r:id="rId8"/>
    <p:sldId id="321" r:id="rId9"/>
    <p:sldId id="322" r:id="rId10"/>
    <p:sldId id="323" r:id="rId11"/>
    <p:sldId id="324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97" y="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25/12/2025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3719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81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2FA4F82-AA9F-F732-1882-19737598E5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25/12/2025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25/12/2025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25/12/2025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25/12/2025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25/12/2025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25/12/2025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25/12/2025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25/12/2025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25/12/2025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25/12/2025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25/12/2025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A8DF6F-461A-4669-0834-FEFB161C2E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9C966ACC-715D-E932-EAAE-60043F04A73B}"/>
              </a:ext>
            </a:extLst>
          </p:cNvPr>
          <p:cNvSpPr/>
          <p:nvPr/>
        </p:nvSpPr>
        <p:spPr>
          <a:xfrm>
            <a:off x="0" y="330200"/>
            <a:ext cx="9144000" cy="65278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31343C2C-46D5-27F5-ACC1-7934222628BC}"/>
              </a:ext>
            </a:extLst>
          </p:cNvPr>
          <p:cNvSpPr txBox="1"/>
          <p:nvPr/>
        </p:nvSpPr>
        <p:spPr>
          <a:xfrm>
            <a:off x="2063750" y="3009900"/>
            <a:ext cx="50165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sais jouer au jeu de la cible et calculer mentalement. 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4D6A2D50-2F24-BC76-21C6-52F57C5FA8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571176"/>
            <a:ext cx="1835150" cy="126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5539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Écris le score total sur ton ardoise. 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08966" y="6490150"/>
            <a:ext cx="1235033" cy="367849"/>
          </a:xfrm>
        </p:spPr>
        <p:txBody>
          <a:bodyPr>
            <a:normAutofit/>
          </a:bodyPr>
          <a:lstStyle/>
          <a:p>
            <a:pPr algn="r"/>
            <a:r>
              <a:rPr lang="fr-FR" dirty="0"/>
              <a:t>5/5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A3D1AD8-1A07-8D27-2A14-A55977995C5D}"/>
              </a:ext>
            </a:extLst>
          </p:cNvPr>
          <p:cNvSpPr txBox="1"/>
          <p:nvPr/>
        </p:nvSpPr>
        <p:spPr>
          <a:xfrm>
            <a:off x="4012765" y="3555318"/>
            <a:ext cx="4093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bg1"/>
                </a:solidFill>
              </a:rPr>
              <a:t>1 000  100  10    1   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EF675DA-CF23-7277-B9A3-C9139EF9375B}"/>
              </a:ext>
            </a:extLst>
          </p:cNvPr>
          <p:cNvSpPr txBox="1"/>
          <p:nvPr/>
        </p:nvSpPr>
        <p:spPr>
          <a:xfrm>
            <a:off x="4012765" y="3555318"/>
            <a:ext cx="4093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bg1"/>
                </a:solidFill>
              </a:rPr>
              <a:t>1 000  100  10    1    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5E39DD77-33F1-7783-88FF-18AA3E68191E}"/>
              </a:ext>
            </a:extLst>
          </p:cNvPr>
          <p:cNvGrpSpPr/>
          <p:nvPr/>
        </p:nvGrpSpPr>
        <p:grpSpPr>
          <a:xfrm>
            <a:off x="1986474" y="1595004"/>
            <a:ext cx="4969717" cy="4929589"/>
            <a:chOff x="1295916" y="500742"/>
            <a:chExt cx="6198919" cy="6198919"/>
          </a:xfrm>
        </p:grpSpPr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DA67E4F1-A1CC-21A6-1FE2-FFC94208ED96}"/>
                </a:ext>
              </a:extLst>
            </p:cNvPr>
            <p:cNvSpPr/>
            <p:nvPr/>
          </p:nvSpPr>
          <p:spPr>
            <a:xfrm>
              <a:off x="1295916" y="500742"/>
              <a:ext cx="6198919" cy="619891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25" name="Groupe 24">
              <a:extLst>
                <a:ext uri="{FF2B5EF4-FFF2-40B4-BE49-F238E27FC236}">
                  <a16:creationId xmlns:a16="http://schemas.microsoft.com/office/drawing/2014/main" id="{6DCEC340-E7ED-6A09-4B4B-8EC08A9825B1}"/>
                </a:ext>
              </a:extLst>
            </p:cNvPr>
            <p:cNvGrpSpPr/>
            <p:nvPr/>
          </p:nvGrpSpPr>
          <p:grpSpPr>
            <a:xfrm>
              <a:off x="2155041" y="1359867"/>
              <a:ext cx="4480671" cy="4480671"/>
              <a:chOff x="1769093" y="964165"/>
              <a:chExt cx="5400000" cy="5400000"/>
            </a:xfrm>
          </p:grpSpPr>
          <p:sp>
            <p:nvSpPr>
              <p:cNvPr id="26" name="Ellipse 25">
                <a:extLst>
                  <a:ext uri="{FF2B5EF4-FFF2-40B4-BE49-F238E27FC236}">
                    <a16:creationId xmlns:a16="http://schemas.microsoft.com/office/drawing/2014/main" id="{1417C690-9399-9065-8E3C-FC55F153DFDB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7" name="Ellipse 26">
                <a:extLst>
                  <a:ext uri="{FF2B5EF4-FFF2-40B4-BE49-F238E27FC236}">
                    <a16:creationId xmlns:a16="http://schemas.microsoft.com/office/drawing/2014/main" id="{BE1C335A-1F15-7090-26EB-58174AE6E60A}"/>
                  </a:ext>
                </a:extLst>
              </p:cNvPr>
              <p:cNvSpPr/>
              <p:nvPr/>
            </p:nvSpPr>
            <p:spPr>
              <a:xfrm>
                <a:off x="2669093" y="1864165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8" name="Ellipse 27">
                <a:extLst>
                  <a:ext uri="{FF2B5EF4-FFF2-40B4-BE49-F238E27FC236}">
                    <a16:creationId xmlns:a16="http://schemas.microsoft.com/office/drawing/2014/main" id="{920C4396-A980-6D12-45C2-2ABC0BF1FAEF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grpSp>
        <p:nvGrpSpPr>
          <p:cNvPr id="29" name="Groupe 28">
            <a:extLst>
              <a:ext uri="{FF2B5EF4-FFF2-40B4-BE49-F238E27FC236}">
                <a16:creationId xmlns:a16="http://schemas.microsoft.com/office/drawing/2014/main" id="{C9A7D0D1-EF03-FF15-3D1E-DA1521E0DDB4}"/>
              </a:ext>
            </a:extLst>
          </p:cNvPr>
          <p:cNvGrpSpPr/>
          <p:nvPr/>
        </p:nvGrpSpPr>
        <p:grpSpPr>
          <a:xfrm>
            <a:off x="3365157" y="4406308"/>
            <a:ext cx="906071" cy="646331"/>
            <a:chOff x="3389704" y="4438577"/>
            <a:chExt cx="906071" cy="646331"/>
          </a:xfrm>
        </p:grpSpPr>
        <p:sp>
          <p:nvSpPr>
            <p:cNvPr id="30" name="Signe de multiplication 29">
              <a:extLst>
                <a:ext uri="{FF2B5EF4-FFF2-40B4-BE49-F238E27FC236}">
                  <a16:creationId xmlns:a16="http://schemas.microsoft.com/office/drawing/2014/main" id="{E5181839-88C8-666D-CD9E-72BFACF6DDDB}"/>
                </a:ext>
              </a:extLst>
            </p:cNvPr>
            <p:cNvSpPr/>
            <p:nvPr/>
          </p:nvSpPr>
          <p:spPr>
            <a:xfrm>
              <a:off x="3988402" y="4617465"/>
              <a:ext cx="307373" cy="335535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1" name="ZoneTexte 30">
              <a:extLst>
                <a:ext uri="{FF2B5EF4-FFF2-40B4-BE49-F238E27FC236}">
                  <a16:creationId xmlns:a16="http://schemas.microsoft.com/office/drawing/2014/main" id="{8EFB5E99-8B81-C71B-5BC2-5E3EF0CBADED}"/>
                </a:ext>
              </a:extLst>
            </p:cNvPr>
            <p:cNvSpPr txBox="1"/>
            <p:nvPr/>
          </p:nvSpPr>
          <p:spPr>
            <a:xfrm>
              <a:off x="3389704" y="4438577"/>
              <a:ext cx="66477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33</a:t>
              </a:r>
            </a:p>
          </p:txBody>
        </p:sp>
      </p:grpSp>
      <p:grpSp>
        <p:nvGrpSpPr>
          <p:cNvPr id="32" name="Groupe 31">
            <a:extLst>
              <a:ext uri="{FF2B5EF4-FFF2-40B4-BE49-F238E27FC236}">
                <a16:creationId xmlns:a16="http://schemas.microsoft.com/office/drawing/2014/main" id="{9DB596DD-BC27-8660-B7A9-E15CB9B1CAA9}"/>
              </a:ext>
            </a:extLst>
          </p:cNvPr>
          <p:cNvGrpSpPr/>
          <p:nvPr/>
        </p:nvGrpSpPr>
        <p:grpSpPr>
          <a:xfrm>
            <a:off x="3824237" y="2367749"/>
            <a:ext cx="996137" cy="646331"/>
            <a:chOff x="3299638" y="4438577"/>
            <a:chExt cx="996137" cy="646331"/>
          </a:xfrm>
        </p:grpSpPr>
        <p:sp>
          <p:nvSpPr>
            <p:cNvPr id="33" name="Signe de multiplication 32">
              <a:extLst>
                <a:ext uri="{FF2B5EF4-FFF2-40B4-BE49-F238E27FC236}">
                  <a16:creationId xmlns:a16="http://schemas.microsoft.com/office/drawing/2014/main" id="{FEF2E4F2-DA92-4279-53FC-F084D5649603}"/>
                </a:ext>
              </a:extLst>
            </p:cNvPr>
            <p:cNvSpPr/>
            <p:nvPr/>
          </p:nvSpPr>
          <p:spPr>
            <a:xfrm>
              <a:off x="3988402" y="4617465"/>
              <a:ext cx="307373" cy="335535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4" name="ZoneTexte 33">
              <a:extLst>
                <a:ext uri="{FF2B5EF4-FFF2-40B4-BE49-F238E27FC236}">
                  <a16:creationId xmlns:a16="http://schemas.microsoft.com/office/drawing/2014/main" id="{B46F94E6-B032-04AD-DAF1-1780A4D7849F}"/>
                </a:ext>
              </a:extLst>
            </p:cNvPr>
            <p:cNvSpPr txBox="1"/>
            <p:nvPr/>
          </p:nvSpPr>
          <p:spPr>
            <a:xfrm>
              <a:off x="3299638" y="4438577"/>
              <a:ext cx="75483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14</a:t>
              </a:r>
            </a:p>
          </p:txBody>
        </p:sp>
      </p:grp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80A345EE-694D-468A-CECF-AC00B8BA5D7A}"/>
              </a:ext>
            </a:extLst>
          </p:cNvPr>
          <p:cNvGrpSpPr/>
          <p:nvPr/>
        </p:nvGrpSpPr>
        <p:grpSpPr>
          <a:xfrm>
            <a:off x="4206339" y="3965099"/>
            <a:ext cx="639893" cy="646331"/>
            <a:chOff x="3655882" y="4438577"/>
            <a:chExt cx="639893" cy="646331"/>
          </a:xfrm>
        </p:grpSpPr>
        <p:sp>
          <p:nvSpPr>
            <p:cNvPr id="36" name="Signe de multiplication 35">
              <a:extLst>
                <a:ext uri="{FF2B5EF4-FFF2-40B4-BE49-F238E27FC236}">
                  <a16:creationId xmlns:a16="http://schemas.microsoft.com/office/drawing/2014/main" id="{5061A528-904A-B75D-5664-F2B24A5B3FC0}"/>
                </a:ext>
              </a:extLst>
            </p:cNvPr>
            <p:cNvSpPr/>
            <p:nvPr/>
          </p:nvSpPr>
          <p:spPr>
            <a:xfrm>
              <a:off x="3988402" y="4617465"/>
              <a:ext cx="307373" cy="335535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7" name="ZoneTexte 36">
              <a:extLst>
                <a:ext uri="{FF2B5EF4-FFF2-40B4-BE49-F238E27FC236}">
                  <a16:creationId xmlns:a16="http://schemas.microsoft.com/office/drawing/2014/main" id="{E71EFEBB-E4AB-393A-B67E-04D87288EA73}"/>
                </a:ext>
              </a:extLst>
            </p:cNvPr>
            <p:cNvSpPr txBox="1"/>
            <p:nvPr/>
          </p:nvSpPr>
          <p:spPr>
            <a:xfrm>
              <a:off x="3655882" y="4438577"/>
              <a:ext cx="39859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5</a:t>
              </a:r>
            </a:p>
          </p:txBody>
        </p:sp>
      </p:grpSp>
      <p:sp>
        <p:nvSpPr>
          <p:cNvPr id="38" name="ZoneTexte 37">
            <a:extLst>
              <a:ext uri="{FF2B5EF4-FFF2-40B4-BE49-F238E27FC236}">
                <a16:creationId xmlns:a16="http://schemas.microsoft.com/office/drawing/2014/main" id="{2BF0F7EE-19BC-62CD-CFE7-720C67E91EC7}"/>
              </a:ext>
            </a:extLst>
          </p:cNvPr>
          <p:cNvSpPr txBox="1"/>
          <p:nvPr/>
        </p:nvSpPr>
        <p:spPr>
          <a:xfrm>
            <a:off x="4004076" y="3629048"/>
            <a:ext cx="4093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bg1"/>
                </a:solidFill>
              </a:rPr>
              <a:t>1 000  100  10    1    </a:t>
            </a:r>
          </a:p>
        </p:txBody>
      </p:sp>
    </p:spTree>
    <p:extLst>
      <p:ext uri="{BB962C8B-B14F-4D97-AF65-F5344CB8AC3E}">
        <p14:creationId xmlns:p14="http://schemas.microsoft.com/office/powerpoint/2010/main" val="20304670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08966" y="6490150"/>
            <a:ext cx="1235033" cy="367849"/>
          </a:xfrm>
        </p:spPr>
        <p:txBody>
          <a:bodyPr>
            <a:normAutofit/>
          </a:bodyPr>
          <a:lstStyle/>
          <a:p>
            <a:pPr algn="r"/>
            <a:r>
              <a:rPr lang="fr-FR" dirty="0"/>
              <a:t>5/5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A3D1AD8-1A07-8D27-2A14-A55977995C5D}"/>
              </a:ext>
            </a:extLst>
          </p:cNvPr>
          <p:cNvSpPr txBox="1"/>
          <p:nvPr/>
        </p:nvSpPr>
        <p:spPr>
          <a:xfrm>
            <a:off x="4012765" y="3555318"/>
            <a:ext cx="4093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bg1"/>
                </a:solidFill>
              </a:rPr>
              <a:t>1 000  100  10    1   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1F7289A-8C6E-9D0B-4F92-C29F5A73BE78}"/>
              </a:ext>
            </a:extLst>
          </p:cNvPr>
          <p:cNvSpPr txBox="1"/>
          <p:nvPr/>
        </p:nvSpPr>
        <p:spPr>
          <a:xfrm>
            <a:off x="320634" y="1033372"/>
            <a:ext cx="70143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5 ×1 000 + 33×100 + 14×10 </a:t>
            </a:r>
            <a:r>
              <a:rPr lang="fr-FR" sz="3200"/>
              <a:t>= </a:t>
            </a:r>
            <a:r>
              <a:rPr lang="fr-FR" sz="3200" b="1">
                <a:solidFill>
                  <a:srgbClr val="C00000"/>
                </a:solidFill>
              </a:rPr>
              <a:t>8 440</a:t>
            </a:r>
            <a:endParaRPr lang="fr-FR" sz="3200" b="1" dirty="0">
              <a:solidFill>
                <a:srgbClr val="C00000"/>
              </a:solidFill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3288A31-D1CE-6776-C7E2-F64124A8DF93}"/>
              </a:ext>
            </a:extLst>
          </p:cNvPr>
          <p:cNvSpPr txBox="1"/>
          <p:nvPr/>
        </p:nvSpPr>
        <p:spPr>
          <a:xfrm>
            <a:off x="4012765" y="3555318"/>
            <a:ext cx="4093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bg1"/>
                </a:solidFill>
              </a:rPr>
              <a:t>1 000  100  10    1    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80E4CE09-92EB-0A2E-163F-F72DDF8B7E3A}"/>
              </a:ext>
            </a:extLst>
          </p:cNvPr>
          <p:cNvSpPr txBox="1"/>
          <p:nvPr/>
        </p:nvSpPr>
        <p:spPr>
          <a:xfrm>
            <a:off x="4165165" y="3707718"/>
            <a:ext cx="4093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bg1"/>
                </a:solidFill>
              </a:rPr>
              <a:t>1 000  100  10    1    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99AF5E0B-419E-4CCD-23AC-309A3AE272CF}"/>
              </a:ext>
            </a:extLst>
          </p:cNvPr>
          <p:cNvSpPr txBox="1"/>
          <p:nvPr/>
        </p:nvSpPr>
        <p:spPr>
          <a:xfrm>
            <a:off x="4012765" y="3555318"/>
            <a:ext cx="4093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bg1"/>
                </a:solidFill>
              </a:rPr>
              <a:t>1 000  100  10    1    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1CEAC2E8-7423-F470-1935-CC70EE75E321}"/>
              </a:ext>
            </a:extLst>
          </p:cNvPr>
          <p:cNvSpPr txBox="1"/>
          <p:nvPr/>
        </p:nvSpPr>
        <p:spPr>
          <a:xfrm>
            <a:off x="4012765" y="3555318"/>
            <a:ext cx="4093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bg1"/>
                </a:solidFill>
              </a:rPr>
              <a:t>1 000  100  10    1    </a:t>
            </a:r>
          </a:p>
        </p:txBody>
      </p:sp>
      <p:grpSp>
        <p:nvGrpSpPr>
          <p:cNvPr id="42" name="Groupe 41">
            <a:extLst>
              <a:ext uri="{FF2B5EF4-FFF2-40B4-BE49-F238E27FC236}">
                <a16:creationId xmlns:a16="http://schemas.microsoft.com/office/drawing/2014/main" id="{A0B6D1EA-FE9D-9105-5C9C-6811D875CBDE}"/>
              </a:ext>
            </a:extLst>
          </p:cNvPr>
          <p:cNvGrpSpPr/>
          <p:nvPr/>
        </p:nvGrpSpPr>
        <p:grpSpPr>
          <a:xfrm>
            <a:off x="1986474" y="1595004"/>
            <a:ext cx="4969717" cy="4929589"/>
            <a:chOff x="1295916" y="500742"/>
            <a:chExt cx="6198919" cy="6198919"/>
          </a:xfrm>
        </p:grpSpPr>
        <p:sp>
          <p:nvSpPr>
            <p:cNvPr id="43" name="Ellipse 42">
              <a:extLst>
                <a:ext uri="{FF2B5EF4-FFF2-40B4-BE49-F238E27FC236}">
                  <a16:creationId xmlns:a16="http://schemas.microsoft.com/office/drawing/2014/main" id="{9EA5DA38-165F-F3EF-76D7-17929DFB27EC}"/>
                </a:ext>
              </a:extLst>
            </p:cNvPr>
            <p:cNvSpPr/>
            <p:nvPr/>
          </p:nvSpPr>
          <p:spPr>
            <a:xfrm>
              <a:off x="1295916" y="500742"/>
              <a:ext cx="6198919" cy="619891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44" name="Groupe 43">
              <a:extLst>
                <a:ext uri="{FF2B5EF4-FFF2-40B4-BE49-F238E27FC236}">
                  <a16:creationId xmlns:a16="http://schemas.microsoft.com/office/drawing/2014/main" id="{CCC130FB-10FD-8A7D-7BE6-16131E616322}"/>
                </a:ext>
              </a:extLst>
            </p:cNvPr>
            <p:cNvGrpSpPr/>
            <p:nvPr/>
          </p:nvGrpSpPr>
          <p:grpSpPr>
            <a:xfrm>
              <a:off x="2155041" y="1359867"/>
              <a:ext cx="4480671" cy="4480671"/>
              <a:chOff x="1769093" y="964165"/>
              <a:chExt cx="5400000" cy="5400000"/>
            </a:xfrm>
          </p:grpSpPr>
          <p:sp>
            <p:nvSpPr>
              <p:cNvPr id="45" name="Ellipse 44">
                <a:extLst>
                  <a:ext uri="{FF2B5EF4-FFF2-40B4-BE49-F238E27FC236}">
                    <a16:creationId xmlns:a16="http://schemas.microsoft.com/office/drawing/2014/main" id="{0872EFD3-A420-2D80-8E23-30B4B2AF2AB5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6" name="Ellipse 45">
                <a:extLst>
                  <a:ext uri="{FF2B5EF4-FFF2-40B4-BE49-F238E27FC236}">
                    <a16:creationId xmlns:a16="http://schemas.microsoft.com/office/drawing/2014/main" id="{BF69A88B-7FAF-9164-03ED-89972FEB17CC}"/>
                  </a:ext>
                </a:extLst>
              </p:cNvPr>
              <p:cNvSpPr/>
              <p:nvPr/>
            </p:nvSpPr>
            <p:spPr>
              <a:xfrm>
                <a:off x="2669093" y="1864165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7" name="Ellipse 46">
                <a:extLst>
                  <a:ext uri="{FF2B5EF4-FFF2-40B4-BE49-F238E27FC236}">
                    <a16:creationId xmlns:a16="http://schemas.microsoft.com/office/drawing/2014/main" id="{6822F393-81F2-1EDB-516B-B93680D8FF37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grpSp>
        <p:nvGrpSpPr>
          <p:cNvPr id="48" name="Groupe 47">
            <a:extLst>
              <a:ext uri="{FF2B5EF4-FFF2-40B4-BE49-F238E27FC236}">
                <a16:creationId xmlns:a16="http://schemas.microsoft.com/office/drawing/2014/main" id="{6F9F5F10-DC2B-7E13-A604-D1237696F466}"/>
              </a:ext>
            </a:extLst>
          </p:cNvPr>
          <p:cNvGrpSpPr/>
          <p:nvPr/>
        </p:nvGrpSpPr>
        <p:grpSpPr>
          <a:xfrm>
            <a:off x="3365157" y="4406308"/>
            <a:ext cx="906071" cy="646331"/>
            <a:chOff x="3389704" y="4438577"/>
            <a:chExt cx="906071" cy="646331"/>
          </a:xfrm>
        </p:grpSpPr>
        <p:sp>
          <p:nvSpPr>
            <p:cNvPr id="49" name="Signe de multiplication 48">
              <a:extLst>
                <a:ext uri="{FF2B5EF4-FFF2-40B4-BE49-F238E27FC236}">
                  <a16:creationId xmlns:a16="http://schemas.microsoft.com/office/drawing/2014/main" id="{D569A96A-F1FA-B2DE-2105-813A41859E2F}"/>
                </a:ext>
              </a:extLst>
            </p:cNvPr>
            <p:cNvSpPr/>
            <p:nvPr/>
          </p:nvSpPr>
          <p:spPr>
            <a:xfrm>
              <a:off x="3988402" y="4617465"/>
              <a:ext cx="307373" cy="335535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0" name="ZoneTexte 49">
              <a:extLst>
                <a:ext uri="{FF2B5EF4-FFF2-40B4-BE49-F238E27FC236}">
                  <a16:creationId xmlns:a16="http://schemas.microsoft.com/office/drawing/2014/main" id="{AB03129D-59BC-EFB3-354C-E6BE3B876DB1}"/>
                </a:ext>
              </a:extLst>
            </p:cNvPr>
            <p:cNvSpPr txBox="1"/>
            <p:nvPr/>
          </p:nvSpPr>
          <p:spPr>
            <a:xfrm>
              <a:off x="3389704" y="4438577"/>
              <a:ext cx="66477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33</a:t>
              </a:r>
            </a:p>
          </p:txBody>
        </p:sp>
      </p:grpSp>
      <p:grpSp>
        <p:nvGrpSpPr>
          <p:cNvPr id="51" name="Groupe 50">
            <a:extLst>
              <a:ext uri="{FF2B5EF4-FFF2-40B4-BE49-F238E27FC236}">
                <a16:creationId xmlns:a16="http://schemas.microsoft.com/office/drawing/2014/main" id="{00A705DA-A219-22EA-BAD6-0B87EAB58A6A}"/>
              </a:ext>
            </a:extLst>
          </p:cNvPr>
          <p:cNvGrpSpPr/>
          <p:nvPr/>
        </p:nvGrpSpPr>
        <p:grpSpPr>
          <a:xfrm>
            <a:off x="3824237" y="2367749"/>
            <a:ext cx="996137" cy="646331"/>
            <a:chOff x="3299638" y="4438577"/>
            <a:chExt cx="996137" cy="646331"/>
          </a:xfrm>
        </p:grpSpPr>
        <p:sp>
          <p:nvSpPr>
            <p:cNvPr id="52" name="Signe de multiplication 51">
              <a:extLst>
                <a:ext uri="{FF2B5EF4-FFF2-40B4-BE49-F238E27FC236}">
                  <a16:creationId xmlns:a16="http://schemas.microsoft.com/office/drawing/2014/main" id="{9026F24B-75C2-2FD1-404F-B6F4B019A57C}"/>
                </a:ext>
              </a:extLst>
            </p:cNvPr>
            <p:cNvSpPr/>
            <p:nvPr/>
          </p:nvSpPr>
          <p:spPr>
            <a:xfrm>
              <a:off x="3988402" y="4617465"/>
              <a:ext cx="307373" cy="335535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3" name="ZoneTexte 52">
              <a:extLst>
                <a:ext uri="{FF2B5EF4-FFF2-40B4-BE49-F238E27FC236}">
                  <a16:creationId xmlns:a16="http://schemas.microsoft.com/office/drawing/2014/main" id="{894AFF40-C212-09C9-5D46-BF206A8C4EEC}"/>
                </a:ext>
              </a:extLst>
            </p:cNvPr>
            <p:cNvSpPr txBox="1"/>
            <p:nvPr/>
          </p:nvSpPr>
          <p:spPr>
            <a:xfrm>
              <a:off x="3299638" y="4438577"/>
              <a:ext cx="75483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14</a:t>
              </a:r>
            </a:p>
          </p:txBody>
        </p:sp>
      </p:grpSp>
      <p:grpSp>
        <p:nvGrpSpPr>
          <p:cNvPr id="54" name="Groupe 53">
            <a:extLst>
              <a:ext uri="{FF2B5EF4-FFF2-40B4-BE49-F238E27FC236}">
                <a16:creationId xmlns:a16="http://schemas.microsoft.com/office/drawing/2014/main" id="{E0BAC500-F2D5-006E-4225-33DDAB2B1386}"/>
              </a:ext>
            </a:extLst>
          </p:cNvPr>
          <p:cNvGrpSpPr/>
          <p:nvPr/>
        </p:nvGrpSpPr>
        <p:grpSpPr>
          <a:xfrm>
            <a:off x="4206339" y="3965099"/>
            <a:ext cx="639893" cy="646331"/>
            <a:chOff x="3655882" y="4438577"/>
            <a:chExt cx="639893" cy="646331"/>
          </a:xfrm>
        </p:grpSpPr>
        <p:sp>
          <p:nvSpPr>
            <p:cNvPr id="55" name="Signe de multiplication 54">
              <a:extLst>
                <a:ext uri="{FF2B5EF4-FFF2-40B4-BE49-F238E27FC236}">
                  <a16:creationId xmlns:a16="http://schemas.microsoft.com/office/drawing/2014/main" id="{51F67C36-8B3C-B770-66E5-F2E7EAEC364F}"/>
                </a:ext>
              </a:extLst>
            </p:cNvPr>
            <p:cNvSpPr/>
            <p:nvPr/>
          </p:nvSpPr>
          <p:spPr>
            <a:xfrm>
              <a:off x="3988402" y="4617465"/>
              <a:ext cx="307373" cy="335535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6" name="ZoneTexte 55">
              <a:extLst>
                <a:ext uri="{FF2B5EF4-FFF2-40B4-BE49-F238E27FC236}">
                  <a16:creationId xmlns:a16="http://schemas.microsoft.com/office/drawing/2014/main" id="{625FBDFA-2FBC-4D95-A878-11E8C5A207A2}"/>
                </a:ext>
              </a:extLst>
            </p:cNvPr>
            <p:cNvSpPr txBox="1"/>
            <p:nvPr/>
          </p:nvSpPr>
          <p:spPr>
            <a:xfrm>
              <a:off x="3655882" y="4438577"/>
              <a:ext cx="39859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5</a:t>
              </a:r>
            </a:p>
          </p:txBody>
        </p:sp>
      </p:grpSp>
      <p:sp>
        <p:nvSpPr>
          <p:cNvPr id="57" name="ZoneTexte 56">
            <a:extLst>
              <a:ext uri="{FF2B5EF4-FFF2-40B4-BE49-F238E27FC236}">
                <a16:creationId xmlns:a16="http://schemas.microsoft.com/office/drawing/2014/main" id="{CBB41208-7A9B-AFD8-8FD5-E147D51485E3}"/>
              </a:ext>
            </a:extLst>
          </p:cNvPr>
          <p:cNvSpPr txBox="1"/>
          <p:nvPr/>
        </p:nvSpPr>
        <p:spPr>
          <a:xfrm>
            <a:off x="4004076" y="3629048"/>
            <a:ext cx="4093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bg1"/>
                </a:solidFill>
              </a:rPr>
              <a:t>1 000  100  10    1    </a:t>
            </a:r>
          </a:p>
        </p:txBody>
      </p:sp>
    </p:spTree>
    <p:extLst>
      <p:ext uri="{BB962C8B-B14F-4D97-AF65-F5344CB8AC3E}">
        <p14:creationId xmlns:p14="http://schemas.microsoft.com/office/powerpoint/2010/main" val="3194417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Écris le score total sur ton ardoise. 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08966" y="6490150"/>
            <a:ext cx="1235033" cy="367849"/>
          </a:xfrm>
        </p:spPr>
        <p:txBody>
          <a:bodyPr>
            <a:normAutofit/>
          </a:bodyPr>
          <a:lstStyle/>
          <a:p>
            <a:pPr algn="r"/>
            <a:r>
              <a:rPr lang="fr-FR" dirty="0"/>
              <a:t>1/5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535F0B4F-B59B-7B2A-65E2-FB3D52F8FBA0}"/>
              </a:ext>
            </a:extLst>
          </p:cNvPr>
          <p:cNvGrpSpPr/>
          <p:nvPr/>
        </p:nvGrpSpPr>
        <p:grpSpPr>
          <a:xfrm>
            <a:off x="1986474" y="1595004"/>
            <a:ext cx="4969717" cy="4929589"/>
            <a:chOff x="1295916" y="500742"/>
            <a:chExt cx="6198919" cy="6198919"/>
          </a:xfrm>
        </p:grpSpPr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B7BF9413-63E4-C054-B025-09577FC53ED2}"/>
                </a:ext>
              </a:extLst>
            </p:cNvPr>
            <p:cNvSpPr/>
            <p:nvPr/>
          </p:nvSpPr>
          <p:spPr>
            <a:xfrm>
              <a:off x="1295916" y="500742"/>
              <a:ext cx="6198919" cy="619891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23" name="Groupe 22">
              <a:extLst>
                <a:ext uri="{FF2B5EF4-FFF2-40B4-BE49-F238E27FC236}">
                  <a16:creationId xmlns:a16="http://schemas.microsoft.com/office/drawing/2014/main" id="{67E74181-3324-10E9-8087-E30823C1D9DE}"/>
                </a:ext>
              </a:extLst>
            </p:cNvPr>
            <p:cNvGrpSpPr/>
            <p:nvPr/>
          </p:nvGrpSpPr>
          <p:grpSpPr>
            <a:xfrm>
              <a:off x="2155041" y="1359867"/>
              <a:ext cx="4480671" cy="4480671"/>
              <a:chOff x="1769093" y="964165"/>
              <a:chExt cx="5400000" cy="5400000"/>
            </a:xfrm>
          </p:grpSpPr>
          <p:sp>
            <p:nvSpPr>
              <p:cNvPr id="24" name="Ellipse 23">
                <a:extLst>
                  <a:ext uri="{FF2B5EF4-FFF2-40B4-BE49-F238E27FC236}">
                    <a16:creationId xmlns:a16="http://schemas.microsoft.com/office/drawing/2014/main" id="{D7288C13-5D27-291F-C6E5-496FED59B63D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5" name="Ellipse 24">
                <a:extLst>
                  <a:ext uri="{FF2B5EF4-FFF2-40B4-BE49-F238E27FC236}">
                    <a16:creationId xmlns:a16="http://schemas.microsoft.com/office/drawing/2014/main" id="{0F2A9D43-680A-D60D-5F57-C7996D8C4370}"/>
                  </a:ext>
                </a:extLst>
              </p:cNvPr>
              <p:cNvSpPr/>
              <p:nvPr/>
            </p:nvSpPr>
            <p:spPr>
              <a:xfrm>
                <a:off x="2669093" y="1864165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6" name="Ellipse 25">
                <a:extLst>
                  <a:ext uri="{FF2B5EF4-FFF2-40B4-BE49-F238E27FC236}">
                    <a16:creationId xmlns:a16="http://schemas.microsoft.com/office/drawing/2014/main" id="{74386D62-0CC6-ED5E-9110-95B733AA8D9E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sp>
        <p:nvSpPr>
          <p:cNvPr id="27" name="ZoneTexte 26">
            <a:extLst>
              <a:ext uri="{FF2B5EF4-FFF2-40B4-BE49-F238E27FC236}">
                <a16:creationId xmlns:a16="http://schemas.microsoft.com/office/drawing/2014/main" id="{1298880E-6863-87B2-738F-64DDFFA05D1B}"/>
              </a:ext>
            </a:extLst>
          </p:cNvPr>
          <p:cNvSpPr txBox="1"/>
          <p:nvPr/>
        </p:nvSpPr>
        <p:spPr>
          <a:xfrm>
            <a:off x="4012765" y="3555318"/>
            <a:ext cx="4093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bg1"/>
                </a:solidFill>
              </a:rPr>
              <a:t>1 000  100  10    1    </a:t>
            </a:r>
          </a:p>
        </p:txBody>
      </p:sp>
      <p:grpSp>
        <p:nvGrpSpPr>
          <p:cNvPr id="28" name="Groupe 27">
            <a:extLst>
              <a:ext uri="{FF2B5EF4-FFF2-40B4-BE49-F238E27FC236}">
                <a16:creationId xmlns:a16="http://schemas.microsoft.com/office/drawing/2014/main" id="{18C9F7C6-208D-2906-FFB1-7ACADD45413A}"/>
              </a:ext>
            </a:extLst>
          </p:cNvPr>
          <p:cNvGrpSpPr/>
          <p:nvPr/>
        </p:nvGrpSpPr>
        <p:grpSpPr>
          <a:xfrm>
            <a:off x="3655882" y="4438577"/>
            <a:ext cx="639893" cy="646331"/>
            <a:chOff x="3655882" y="4438577"/>
            <a:chExt cx="639893" cy="646331"/>
          </a:xfrm>
        </p:grpSpPr>
        <p:sp>
          <p:nvSpPr>
            <p:cNvPr id="29" name="Signe de multiplication 28">
              <a:extLst>
                <a:ext uri="{FF2B5EF4-FFF2-40B4-BE49-F238E27FC236}">
                  <a16:creationId xmlns:a16="http://schemas.microsoft.com/office/drawing/2014/main" id="{1955B619-F73C-9B60-C914-82486AFB32E9}"/>
                </a:ext>
              </a:extLst>
            </p:cNvPr>
            <p:cNvSpPr/>
            <p:nvPr/>
          </p:nvSpPr>
          <p:spPr>
            <a:xfrm>
              <a:off x="3988402" y="4617465"/>
              <a:ext cx="307373" cy="335535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0" name="ZoneTexte 29">
              <a:extLst>
                <a:ext uri="{FF2B5EF4-FFF2-40B4-BE49-F238E27FC236}">
                  <a16:creationId xmlns:a16="http://schemas.microsoft.com/office/drawing/2014/main" id="{ECF593C0-D6B1-A2CC-4B4A-7D3EB4AF965F}"/>
                </a:ext>
              </a:extLst>
            </p:cNvPr>
            <p:cNvSpPr txBox="1"/>
            <p:nvPr/>
          </p:nvSpPr>
          <p:spPr>
            <a:xfrm>
              <a:off x="3655882" y="4438577"/>
              <a:ext cx="39859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7</a:t>
              </a:r>
            </a:p>
          </p:txBody>
        </p:sp>
      </p:grpSp>
      <p:grpSp>
        <p:nvGrpSpPr>
          <p:cNvPr id="31" name="Groupe 30">
            <a:extLst>
              <a:ext uri="{FF2B5EF4-FFF2-40B4-BE49-F238E27FC236}">
                <a16:creationId xmlns:a16="http://schemas.microsoft.com/office/drawing/2014/main" id="{5890C44F-F1E1-6500-74C0-A9E3E70B7CD4}"/>
              </a:ext>
            </a:extLst>
          </p:cNvPr>
          <p:cNvGrpSpPr/>
          <p:nvPr/>
        </p:nvGrpSpPr>
        <p:grpSpPr>
          <a:xfrm>
            <a:off x="5070031" y="5667892"/>
            <a:ext cx="639893" cy="646331"/>
            <a:chOff x="3655882" y="4438577"/>
            <a:chExt cx="639893" cy="646331"/>
          </a:xfrm>
        </p:grpSpPr>
        <p:sp>
          <p:nvSpPr>
            <p:cNvPr id="32" name="Signe de multiplication 31">
              <a:extLst>
                <a:ext uri="{FF2B5EF4-FFF2-40B4-BE49-F238E27FC236}">
                  <a16:creationId xmlns:a16="http://schemas.microsoft.com/office/drawing/2014/main" id="{6B037BB0-8788-B0B0-78D2-605D82ABC708}"/>
                </a:ext>
              </a:extLst>
            </p:cNvPr>
            <p:cNvSpPr/>
            <p:nvPr/>
          </p:nvSpPr>
          <p:spPr>
            <a:xfrm>
              <a:off x="3988402" y="4617465"/>
              <a:ext cx="307373" cy="335535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3" name="ZoneTexte 32">
              <a:extLst>
                <a:ext uri="{FF2B5EF4-FFF2-40B4-BE49-F238E27FC236}">
                  <a16:creationId xmlns:a16="http://schemas.microsoft.com/office/drawing/2014/main" id="{F5DEAB95-DF6B-5AD5-D75D-77674A4DD87F}"/>
                </a:ext>
              </a:extLst>
            </p:cNvPr>
            <p:cNvSpPr txBox="1"/>
            <p:nvPr/>
          </p:nvSpPr>
          <p:spPr>
            <a:xfrm>
              <a:off x="3655882" y="4438577"/>
              <a:ext cx="39859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3</a:t>
              </a:r>
            </a:p>
          </p:txBody>
        </p:sp>
      </p:grpSp>
      <p:grpSp>
        <p:nvGrpSpPr>
          <p:cNvPr id="34" name="Groupe 33">
            <a:extLst>
              <a:ext uri="{FF2B5EF4-FFF2-40B4-BE49-F238E27FC236}">
                <a16:creationId xmlns:a16="http://schemas.microsoft.com/office/drawing/2014/main" id="{F8D1ABFD-8A9B-4874-5EEA-1C8BEE5EAB2E}"/>
              </a:ext>
            </a:extLst>
          </p:cNvPr>
          <p:cNvGrpSpPr/>
          <p:nvPr/>
        </p:nvGrpSpPr>
        <p:grpSpPr>
          <a:xfrm>
            <a:off x="4151385" y="3891885"/>
            <a:ext cx="639893" cy="646331"/>
            <a:chOff x="3655882" y="4438577"/>
            <a:chExt cx="639893" cy="646331"/>
          </a:xfrm>
        </p:grpSpPr>
        <p:sp>
          <p:nvSpPr>
            <p:cNvPr id="35" name="Signe de multiplication 34">
              <a:extLst>
                <a:ext uri="{FF2B5EF4-FFF2-40B4-BE49-F238E27FC236}">
                  <a16:creationId xmlns:a16="http://schemas.microsoft.com/office/drawing/2014/main" id="{835770A8-DD18-7A12-8D7D-845B010CB750}"/>
                </a:ext>
              </a:extLst>
            </p:cNvPr>
            <p:cNvSpPr/>
            <p:nvPr/>
          </p:nvSpPr>
          <p:spPr>
            <a:xfrm>
              <a:off x="3988402" y="4617465"/>
              <a:ext cx="307373" cy="335535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6" name="ZoneTexte 35">
              <a:extLst>
                <a:ext uri="{FF2B5EF4-FFF2-40B4-BE49-F238E27FC236}">
                  <a16:creationId xmlns:a16="http://schemas.microsoft.com/office/drawing/2014/main" id="{0818A7E3-4FBE-F521-E730-8CEB9F6AF09D}"/>
                </a:ext>
              </a:extLst>
            </p:cNvPr>
            <p:cNvSpPr txBox="1"/>
            <p:nvPr/>
          </p:nvSpPr>
          <p:spPr>
            <a:xfrm>
              <a:off x="3655882" y="4438577"/>
              <a:ext cx="39859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2</a:t>
              </a:r>
            </a:p>
          </p:txBody>
        </p:sp>
      </p:grpSp>
      <p:grpSp>
        <p:nvGrpSpPr>
          <p:cNvPr id="37" name="Groupe 36">
            <a:extLst>
              <a:ext uri="{FF2B5EF4-FFF2-40B4-BE49-F238E27FC236}">
                <a16:creationId xmlns:a16="http://schemas.microsoft.com/office/drawing/2014/main" id="{A65881F9-6700-FBDB-A1DA-BB68817E0E6C}"/>
              </a:ext>
            </a:extLst>
          </p:cNvPr>
          <p:cNvGrpSpPr/>
          <p:nvPr/>
        </p:nvGrpSpPr>
        <p:grpSpPr>
          <a:xfrm>
            <a:off x="3552689" y="2399238"/>
            <a:ext cx="639893" cy="646331"/>
            <a:chOff x="3655882" y="4438577"/>
            <a:chExt cx="639893" cy="646331"/>
          </a:xfrm>
        </p:grpSpPr>
        <p:sp>
          <p:nvSpPr>
            <p:cNvPr id="38" name="Signe de multiplication 37">
              <a:extLst>
                <a:ext uri="{FF2B5EF4-FFF2-40B4-BE49-F238E27FC236}">
                  <a16:creationId xmlns:a16="http://schemas.microsoft.com/office/drawing/2014/main" id="{2276E401-CC4C-EF5C-C25A-7C1E36949305}"/>
                </a:ext>
              </a:extLst>
            </p:cNvPr>
            <p:cNvSpPr/>
            <p:nvPr/>
          </p:nvSpPr>
          <p:spPr>
            <a:xfrm>
              <a:off x="3988402" y="4617465"/>
              <a:ext cx="307373" cy="335535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9" name="ZoneTexte 38">
              <a:extLst>
                <a:ext uri="{FF2B5EF4-FFF2-40B4-BE49-F238E27FC236}">
                  <a16:creationId xmlns:a16="http://schemas.microsoft.com/office/drawing/2014/main" id="{B304B464-7114-0167-A565-5A5FC4B03737}"/>
                </a:ext>
              </a:extLst>
            </p:cNvPr>
            <p:cNvSpPr txBox="1"/>
            <p:nvPr/>
          </p:nvSpPr>
          <p:spPr>
            <a:xfrm>
              <a:off x="3655882" y="4438577"/>
              <a:ext cx="39859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38084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08966" y="6490150"/>
            <a:ext cx="1235033" cy="367849"/>
          </a:xfrm>
        </p:spPr>
        <p:txBody>
          <a:bodyPr>
            <a:normAutofit/>
          </a:bodyPr>
          <a:lstStyle/>
          <a:p>
            <a:pPr algn="r"/>
            <a:r>
              <a:rPr lang="fr-FR" dirty="0"/>
              <a:t>1/5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A3D1AD8-1A07-8D27-2A14-A55977995C5D}"/>
              </a:ext>
            </a:extLst>
          </p:cNvPr>
          <p:cNvSpPr txBox="1"/>
          <p:nvPr/>
        </p:nvSpPr>
        <p:spPr>
          <a:xfrm>
            <a:off x="4012765" y="3555318"/>
            <a:ext cx="4093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bg1"/>
                </a:solidFill>
              </a:rPr>
              <a:t>1 000  100  10    1   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1F7289A-8C6E-9D0B-4F92-C29F5A73BE78}"/>
              </a:ext>
            </a:extLst>
          </p:cNvPr>
          <p:cNvSpPr txBox="1"/>
          <p:nvPr/>
        </p:nvSpPr>
        <p:spPr>
          <a:xfrm>
            <a:off x="659082" y="1033372"/>
            <a:ext cx="66759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2 ×1 000 + 7×100 +5×10 + 3 </a:t>
            </a:r>
            <a:r>
              <a:rPr lang="fr-FR" sz="3200"/>
              <a:t>= </a:t>
            </a:r>
            <a:r>
              <a:rPr lang="fr-FR" sz="3200" b="1">
                <a:solidFill>
                  <a:srgbClr val="C00000"/>
                </a:solidFill>
              </a:rPr>
              <a:t>2 753</a:t>
            </a:r>
            <a:endParaRPr lang="fr-FR" sz="3200" b="1" dirty="0">
              <a:solidFill>
                <a:srgbClr val="C00000"/>
              </a:solidFill>
            </a:endParaRP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797370E4-24AE-F4DB-BC2B-9A49AF5E3D44}"/>
              </a:ext>
            </a:extLst>
          </p:cNvPr>
          <p:cNvGrpSpPr/>
          <p:nvPr/>
        </p:nvGrpSpPr>
        <p:grpSpPr>
          <a:xfrm>
            <a:off x="1986474" y="1595004"/>
            <a:ext cx="4969717" cy="4929589"/>
            <a:chOff x="1295916" y="500742"/>
            <a:chExt cx="6198919" cy="6198919"/>
          </a:xfrm>
        </p:grpSpPr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6700A1F8-E0B9-F488-8BAF-35470BB8B587}"/>
                </a:ext>
              </a:extLst>
            </p:cNvPr>
            <p:cNvSpPr/>
            <p:nvPr/>
          </p:nvSpPr>
          <p:spPr>
            <a:xfrm>
              <a:off x="1295916" y="500742"/>
              <a:ext cx="6198919" cy="619891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9" name="Groupe 8">
              <a:extLst>
                <a:ext uri="{FF2B5EF4-FFF2-40B4-BE49-F238E27FC236}">
                  <a16:creationId xmlns:a16="http://schemas.microsoft.com/office/drawing/2014/main" id="{867BFFFE-B3A4-C6A4-8B89-8A85568453EA}"/>
                </a:ext>
              </a:extLst>
            </p:cNvPr>
            <p:cNvGrpSpPr/>
            <p:nvPr/>
          </p:nvGrpSpPr>
          <p:grpSpPr>
            <a:xfrm>
              <a:off x="2155041" y="1359867"/>
              <a:ext cx="4480671" cy="4480671"/>
              <a:chOff x="1769093" y="964165"/>
              <a:chExt cx="5400000" cy="5400000"/>
            </a:xfrm>
          </p:grpSpPr>
          <p:sp>
            <p:nvSpPr>
              <p:cNvPr id="10" name="Ellipse 9">
                <a:extLst>
                  <a:ext uri="{FF2B5EF4-FFF2-40B4-BE49-F238E27FC236}">
                    <a16:creationId xmlns:a16="http://schemas.microsoft.com/office/drawing/2014/main" id="{D9FC60EB-F720-1D5D-6DD0-CEE9C90AB7B1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1" name="Ellipse 10">
                <a:extLst>
                  <a:ext uri="{FF2B5EF4-FFF2-40B4-BE49-F238E27FC236}">
                    <a16:creationId xmlns:a16="http://schemas.microsoft.com/office/drawing/2014/main" id="{FF349696-8EC5-8C5E-C35D-56D1C456B1EA}"/>
                  </a:ext>
                </a:extLst>
              </p:cNvPr>
              <p:cNvSpPr/>
              <p:nvPr/>
            </p:nvSpPr>
            <p:spPr>
              <a:xfrm>
                <a:off x="2669093" y="1864165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" name="Ellipse 13">
                <a:extLst>
                  <a:ext uri="{FF2B5EF4-FFF2-40B4-BE49-F238E27FC236}">
                    <a16:creationId xmlns:a16="http://schemas.microsoft.com/office/drawing/2014/main" id="{F8A80F48-CE62-3A05-6242-F4FFCC75735C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sp>
        <p:nvSpPr>
          <p:cNvPr id="15" name="ZoneTexte 14">
            <a:extLst>
              <a:ext uri="{FF2B5EF4-FFF2-40B4-BE49-F238E27FC236}">
                <a16:creationId xmlns:a16="http://schemas.microsoft.com/office/drawing/2014/main" id="{11E448A6-CD52-91FE-28B1-5E8DC457A8F0}"/>
              </a:ext>
            </a:extLst>
          </p:cNvPr>
          <p:cNvSpPr txBox="1"/>
          <p:nvPr/>
        </p:nvSpPr>
        <p:spPr>
          <a:xfrm>
            <a:off x="4012765" y="3555318"/>
            <a:ext cx="4093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bg1"/>
                </a:solidFill>
              </a:rPr>
              <a:t>1 000  100  10    1    </a:t>
            </a:r>
          </a:p>
        </p:txBody>
      </p: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21A05A4B-77D4-9F75-177B-F15847350E37}"/>
              </a:ext>
            </a:extLst>
          </p:cNvPr>
          <p:cNvGrpSpPr/>
          <p:nvPr/>
        </p:nvGrpSpPr>
        <p:grpSpPr>
          <a:xfrm>
            <a:off x="3655882" y="4438577"/>
            <a:ext cx="639893" cy="646331"/>
            <a:chOff x="3655882" y="4438577"/>
            <a:chExt cx="639893" cy="646331"/>
          </a:xfrm>
        </p:grpSpPr>
        <p:sp>
          <p:nvSpPr>
            <p:cNvPr id="19" name="Signe de multiplication 18">
              <a:extLst>
                <a:ext uri="{FF2B5EF4-FFF2-40B4-BE49-F238E27FC236}">
                  <a16:creationId xmlns:a16="http://schemas.microsoft.com/office/drawing/2014/main" id="{D3C6C556-E915-2690-178B-523BB5D16F3C}"/>
                </a:ext>
              </a:extLst>
            </p:cNvPr>
            <p:cNvSpPr/>
            <p:nvPr/>
          </p:nvSpPr>
          <p:spPr>
            <a:xfrm>
              <a:off x="3988402" y="4617465"/>
              <a:ext cx="307373" cy="335535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AA2B6CA8-A67B-28E8-19CB-18752CBD594E}"/>
                </a:ext>
              </a:extLst>
            </p:cNvPr>
            <p:cNvSpPr txBox="1"/>
            <p:nvPr/>
          </p:nvSpPr>
          <p:spPr>
            <a:xfrm>
              <a:off x="3655882" y="4438577"/>
              <a:ext cx="39859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7</a:t>
              </a:r>
            </a:p>
          </p:txBody>
        </p:sp>
      </p:grpSp>
      <p:grpSp>
        <p:nvGrpSpPr>
          <p:cNvPr id="21" name="Groupe 20">
            <a:extLst>
              <a:ext uri="{FF2B5EF4-FFF2-40B4-BE49-F238E27FC236}">
                <a16:creationId xmlns:a16="http://schemas.microsoft.com/office/drawing/2014/main" id="{4BE449C5-7A48-EA56-FBEF-91FA1B445D22}"/>
              </a:ext>
            </a:extLst>
          </p:cNvPr>
          <p:cNvGrpSpPr/>
          <p:nvPr/>
        </p:nvGrpSpPr>
        <p:grpSpPr>
          <a:xfrm>
            <a:off x="5070031" y="5667892"/>
            <a:ext cx="639893" cy="646331"/>
            <a:chOff x="3655882" y="4438577"/>
            <a:chExt cx="639893" cy="646331"/>
          </a:xfrm>
        </p:grpSpPr>
        <p:sp>
          <p:nvSpPr>
            <p:cNvPr id="33" name="Signe de multiplication 32">
              <a:extLst>
                <a:ext uri="{FF2B5EF4-FFF2-40B4-BE49-F238E27FC236}">
                  <a16:creationId xmlns:a16="http://schemas.microsoft.com/office/drawing/2014/main" id="{6A009AB6-1573-7B1D-0C42-6B85E70EC177}"/>
                </a:ext>
              </a:extLst>
            </p:cNvPr>
            <p:cNvSpPr/>
            <p:nvPr/>
          </p:nvSpPr>
          <p:spPr>
            <a:xfrm>
              <a:off x="3988402" y="4617465"/>
              <a:ext cx="307373" cy="335535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4" name="ZoneTexte 33">
              <a:extLst>
                <a:ext uri="{FF2B5EF4-FFF2-40B4-BE49-F238E27FC236}">
                  <a16:creationId xmlns:a16="http://schemas.microsoft.com/office/drawing/2014/main" id="{46037DEB-605E-5AF2-4ADC-81B357A6D50F}"/>
                </a:ext>
              </a:extLst>
            </p:cNvPr>
            <p:cNvSpPr txBox="1"/>
            <p:nvPr/>
          </p:nvSpPr>
          <p:spPr>
            <a:xfrm>
              <a:off x="3655882" y="4438577"/>
              <a:ext cx="39859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3</a:t>
              </a:r>
            </a:p>
          </p:txBody>
        </p:sp>
      </p:grp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A43C9035-BCC1-5F47-DE4D-8099EDE6571B}"/>
              </a:ext>
            </a:extLst>
          </p:cNvPr>
          <p:cNvGrpSpPr/>
          <p:nvPr/>
        </p:nvGrpSpPr>
        <p:grpSpPr>
          <a:xfrm>
            <a:off x="4151385" y="3891885"/>
            <a:ext cx="639893" cy="646331"/>
            <a:chOff x="3655882" y="4438577"/>
            <a:chExt cx="639893" cy="646331"/>
          </a:xfrm>
        </p:grpSpPr>
        <p:sp>
          <p:nvSpPr>
            <p:cNvPr id="36" name="Signe de multiplication 35">
              <a:extLst>
                <a:ext uri="{FF2B5EF4-FFF2-40B4-BE49-F238E27FC236}">
                  <a16:creationId xmlns:a16="http://schemas.microsoft.com/office/drawing/2014/main" id="{DB8CBBB1-6F19-4AA8-A683-36118AEACF84}"/>
                </a:ext>
              </a:extLst>
            </p:cNvPr>
            <p:cNvSpPr/>
            <p:nvPr/>
          </p:nvSpPr>
          <p:spPr>
            <a:xfrm>
              <a:off x="3988402" y="4617465"/>
              <a:ext cx="307373" cy="335535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7" name="ZoneTexte 36">
              <a:extLst>
                <a:ext uri="{FF2B5EF4-FFF2-40B4-BE49-F238E27FC236}">
                  <a16:creationId xmlns:a16="http://schemas.microsoft.com/office/drawing/2014/main" id="{A0A1BE69-AF4E-BCCB-7492-CAF1B97E500B}"/>
                </a:ext>
              </a:extLst>
            </p:cNvPr>
            <p:cNvSpPr txBox="1"/>
            <p:nvPr/>
          </p:nvSpPr>
          <p:spPr>
            <a:xfrm>
              <a:off x="3655882" y="4438577"/>
              <a:ext cx="39859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2</a:t>
              </a:r>
            </a:p>
          </p:txBody>
        </p:sp>
      </p:grpSp>
      <p:grpSp>
        <p:nvGrpSpPr>
          <p:cNvPr id="38" name="Groupe 37">
            <a:extLst>
              <a:ext uri="{FF2B5EF4-FFF2-40B4-BE49-F238E27FC236}">
                <a16:creationId xmlns:a16="http://schemas.microsoft.com/office/drawing/2014/main" id="{6B094EC2-2C25-0C6C-C475-413570F40360}"/>
              </a:ext>
            </a:extLst>
          </p:cNvPr>
          <p:cNvGrpSpPr/>
          <p:nvPr/>
        </p:nvGrpSpPr>
        <p:grpSpPr>
          <a:xfrm>
            <a:off x="3552689" y="2399238"/>
            <a:ext cx="639893" cy="646331"/>
            <a:chOff x="3655882" y="4438577"/>
            <a:chExt cx="639893" cy="646331"/>
          </a:xfrm>
        </p:grpSpPr>
        <p:sp>
          <p:nvSpPr>
            <p:cNvPr id="39" name="Signe de multiplication 38">
              <a:extLst>
                <a:ext uri="{FF2B5EF4-FFF2-40B4-BE49-F238E27FC236}">
                  <a16:creationId xmlns:a16="http://schemas.microsoft.com/office/drawing/2014/main" id="{9CEDAA30-3073-3D0E-B6E0-78E63B15CE04}"/>
                </a:ext>
              </a:extLst>
            </p:cNvPr>
            <p:cNvSpPr/>
            <p:nvPr/>
          </p:nvSpPr>
          <p:spPr>
            <a:xfrm>
              <a:off x="3988402" y="4617465"/>
              <a:ext cx="307373" cy="335535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0" name="ZoneTexte 39">
              <a:extLst>
                <a:ext uri="{FF2B5EF4-FFF2-40B4-BE49-F238E27FC236}">
                  <a16:creationId xmlns:a16="http://schemas.microsoft.com/office/drawing/2014/main" id="{7049F784-B0AF-1A03-A30F-51309D7B5412}"/>
                </a:ext>
              </a:extLst>
            </p:cNvPr>
            <p:cNvSpPr txBox="1"/>
            <p:nvPr/>
          </p:nvSpPr>
          <p:spPr>
            <a:xfrm>
              <a:off x="3655882" y="4438577"/>
              <a:ext cx="39859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75940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Écris le score total sur ton ardoise. 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08966" y="6490150"/>
            <a:ext cx="1235033" cy="367849"/>
          </a:xfrm>
        </p:spPr>
        <p:txBody>
          <a:bodyPr>
            <a:normAutofit/>
          </a:bodyPr>
          <a:lstStyle/>
          <a:p>
            <a:pPr algn="r"/>
            <a:r>
              <a:rPr lang="fr-FR" dirty="0"/>
              <a:t>2/5</a:t>
            </a:r>
          </a:p>
        </p:txBody>
      </p: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CDCC0641-3CE4-EEA7-8C58-B3ACF498C128}"/>
              </a:ext>
            </a:extLst>
          </p:cNvPr>
          <p:cNvGrpSpPr/>
          <p:nvPr/>
        </p:nvGrpSpPr>
        <p:grpSpPr>
          <a:xfrm>
            <a:off x="1986474" y="1595004"/>
            <a:ext cx="4969717" cy="4929589"/>
            <a:chOff x="1295916" y="500742"/>
            <a:chExt cx="6198919" cy="6198919"/>
          </a:xfrm>
        </p:grpSpPr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07A79543-70A2-51C6-14B8-6AB2DA006F23}"/>
                </a:ext>
              </a:extLst>
            </p:cNvPr>
            <p:cNvSpPr/>
            <p:nvPr/>
          </p:nvSpPr>
          <p:spPr>
            <a:xfrm>
              <a:off x="1295916" y="500742"/>
              <a:ext cx="6198919" cy="619891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1" name="Groupe 10">
              <a:extLst>
                <a:ext uri="{FF2B5EF4-FFF2-40B4-BE49-F238E27FC236}">
                  <a16:creationId xmlns:a16="http://schemas.microsoft.com/office/drawing/2014/main" id="{C05BEFAE-6CFC-BFD7-29C4-B0B7D939F6DB}"/>
                </a:ext>
              </a:extLst>
            </p:cNvPr>
            <p:cNvGrpSpPr/>
            <p:nvPr/>
          </p:nvGrpSpPr>
          <p:grpSpPr>
            <a:xfrm>
              <a:off x="2155041" y="1359867"/>
              <a:ext cx="4480671" cy="4480671"/>
              <a:chOff x="1769093" y="964165"/>
              <a:chExt cx="5400000" cy="5400000"/>
            </a:xfrm>
          </p:grpSpPr>
          <p:sp>
            <p:nvSpPr>
              <p:cNvPr id="8" name="Ellipse 7">
                <a:extLst>
                  <a:ext uri="{FF2B5EF4-FFF2-40B4-BE49-F238E27FC236}">
                    <a16:creationId xmlns:a16="http://schemas.microsoft.com/office/drawing/2014/main" id="{C601ACD9-DEF2-E004-1476-8CA59B26DA10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" name="Ellipse 8">
                <a:extLst>
                  <a:ext uri="{FF2B5EF4-FFF2-40B4-BE49-F238E27FC236}">
                    <a16:creationId xmlns:a16="http://schemas.microsoft.com/office/drawing/2014/main" id="{4557604E-BCDF-57C7-B2CC-E262D1EEDF5B}"/>
                  </a:ext>
                </a:extLst>
              </p:cNvPr>
              <p:cNvSpPr/>
              <p:nvPr/>
            </p:nvSpPr>
            <p:spPr>
              <a:xfrm>
                <a:off x="2669093" y="1864165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0" name="Ellipse 9">
                <a:extLst>
                  <a:ext uri="{FF2B5EF4-FFF2-40B4-BE49-F238E27FC236}">
                    <a16:creationId xmlns:a16="http://schemas.microsoft.com/office/drawing/2014/main" id="{75B9F8B1-1D1C-06D0-8D1D-AF66389F7DE4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sp>
        <p:nvSpPr>
          <p:cNvPr id="12" name="ZoneTexte 11">
            <a:extLst>
              <a:ext uri="{FF2B5EF4-FFF2-40B4-BE49-F238E27FC236}">
                <a16:creationId xmlns:a16="http://schemas.microsoft.com/office/drawing/2014/main" id="{DA3D1AD8-1A07-8D27-2A14-A55977995C5D}"/>
              </a:ext>
            </a:extLst>
          </p:cNvPr>
          <p:cNvSpPr txBox="1"/>
          <p:nvPr/>
        </p:nvSpPr>
        <p:spPr>
          <a:xfrm>
            <a:off x="4012765" y="3555318"/>
            <a:ext cx="4093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bg1"/>
                </a:solidFill>
              </a:rPr>
              <a:t>1 000  100  10    1    </a:t>
            </a:r>
          </a:p>
        </p:txBody>
      </p: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9FEC4DD5-3D57-4698-B6FC-C8384E81554B}"/>
              </a:ext>
            </a:extLst>
          </p:cNvPr>
          <p:cNvGrpSpPr/>
          <p:nvPr/>
        </p:nvGrpSpPr>
        <p:grpSpPr>
          <a:xfrm>
            <a:off x="3655882" y="4438577"/>
            <a:ext cx="639893" cy="646331"/>
            <a:chOff x="3655882" y="4438577"/>
            <a:chExt cx="639893" cy="646331"/>
          </a:xfrm>
        </p:grpSpPr>
        <p:sp>
          <p:nvSpPr>
            <p:cNvPr id="7" name="Signe de multiplication 6">
              <a:extLst>
                <a:ext uri="{FF2B5EF4-FFF2-40B4-BE49-F238E27FC236}">
                  <a16:creationId xmlns:a16="http://schemas.microsoft.com/office/drawing/2014/main" id="{2AE77F17-ABE2-47B7-035D-EBA55C5463CD}"/>
                </a:ext>
              </a:extLst>
            </p:cNvPr>
            <p:cNvSpPr/>
            <p:nvPr/>
          </p:nvSpPr>
          <p:spPr>
            <a:xfrm>
              <a:off x="3988402" y="4617465"/>
              <a:ext cx="307373" cy="335535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BE221C96-8603-5D8A-A32C-A94E032AF440}"/>
                </a:ext>
              </a:extLst>
            </p:cNvPr>
            <p:cNvSpPr txBox="1"/>
            <p:nvPr/>
          </p:nvSpPr>
          <p:spPr>
            <a:xfrm>
              <a:off x="3655882" y="4438577"/>
              <a:ext cx="39859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5</a:t>
              </a:r>
            </a:p>
          </p:txBody>
        </p:sp>
      </p:grpSp>
      <p:grpSp>
        <p:nvGrpSpPr>
          <p:cNvPr id="27" name="Groupe 26">
            <a:extLst>
              <a:ext uri="{FF2B5EF4-FFF2-40B4-BE49-F238E27FC236}">
                <a16:creationId xmlns:a16="http://schemas.microsoft.com/office/drawing/2014/main" id="{046DC228-A209-434D-7E6F-DCD664CED528}"/>
              </a:ext>
            </a:extLst>
          </p:cNvPr>
          <p:cNvGrpSpPr/>
          <p:nvPr/>
        </p:nvGrpSpPr>
        <p:grpSpPr>
          <a:xfrm>
            <a:off x="5070031" y="5667892"/>
            <a:ext cx="639893" cy="646331"/>
            <a:chOff x="3655882" y="4438577"/>
            <a:chExt cx="639893" cy="646331"/>
          </a:xfrm>
        </p:grpSpPr>
        <p:sp>
          <p:nvSpPr>
            <p:cNvPr id="28" name="Signe de multiplication 27">
              <a:extLst>
                <a:ext uri="{FF2B5EF4-FFF2-40B4-BE49-F238E27FC236}">
                  <a16:creationId xmlns:a16="http://schemas.microsoft.com/office/drawing/2014/main" id="{49120D37-EED3-CBC6-A2C8-4D8419DAE4B3}"/>
                </a:ext>
              </a:extLst>
            </p:cNvPr>
            <p:cNvSpPr/>
            <p:nvPr/>
          </p:nvSpPr>
          <p:spPr>
            <a:xfrm>
              <a:off x="3988402" y="4617465"/>
              <a:ext cx="307373" cy="335535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9" name="ZoneTexte 28">
              <a:extLst>
                <a:ext uri="{FF2B5EF4-FFF2-40B4-BE49-F238E27FC236}">
                  <a16:creationId xmlns:a16="http://schemas.microsoft.com/office/drawing/2014/main" id="{907D1959-80C8-E7B4-272D-07FEC38B1C48}"/>
                </a:ext>
              </a:extLst>
            </p:cNvPr>
            <p:cNvSpPr txBox="1"/>
            <p:nvPr/>
          </p:nvSpPr>
          <p:spPr>
            <a:xfrm>
              <a:off x="3655882" y="4438577"/>
              <a:ext cx="39859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9</a:t>
              </a:r>
            </a:p>
          </p:txBody>
        </p:sp>
      </p:grpSp>
      <p:grpSp>
        <p:nvGrpSpPr>
          <p:cNvPr id="30" name="Groupe 29">
            <a:extLst>
              <a:ext uri="{FF2B5EF4-FFF2-40B4-BE49-F238E27FC236}">
                <a16:creationId xmlns:a16="http://schemas.microsoft.com/office/drawing/2014/main" id="{88EA4F69-20F9-4812-6BE1-68C18C458476}"/>
              </a:ext>
            </a:extLst>
          </p:cNvPr>
          <p:cNvGrpSpPr/>
          <p:nvPr/>
        </p:nvGrpSpPr>
        <p:grpSpPr>
          <a:xfrm>
            <a:off x="4151385" y="3891885"/>
            <a:ext cx="639893" cy="646331"/>
            <a:chOff x="3655882" y="4438577"/>
            <a:chExt cx="639893" cy="646331"/>
          </a:xfrm>
        </p:grpSpPr>
        <p:sp>
          <p:nvSpPr>
            <p:cNvPr id="31" name="Signe de multiplication 30">
              <a:extLst>
                <a:ext uri="{FF2B5EF4-FFF2-40B4-BE49-F238E27FC236}">
                  <a16:creationId xmlns:a16="http://schemas.microsoft.com/office/drawing/2014/main" id="{D1796D04-A777-BBCB-A646-42ED317729DE}"/>
                </a:ext>
              </a:extLst>
            </p:cNvPr>
            <p:cNvSpPr/>
            <p:nvPr/>
          </p:nvSpPr>
          <p:spPr>
            <a:xfrm>
              <a:off x="3988402" y="4617465"/>
              <a:ext cx="307373" cy="335535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2" name="ZoneTexte 31">
              <a:extLst>
                <a:ext uri="{FF2B5EF4-FFF2-40B4-BE49-F238E27FC236}">
                  <a16:creationId xmlns:a16="http://schemas.microsoft.com/office/drawing/2014/main" id="{FE4A5F5C-B1DF-C323-10DF-683B895E93D3}"/>
                </a:ext>
              </a:extLst>
            </p:cNvPr>
            <p:cNvSpPr txBox="1"/>
            <p:nvPr/>
          </p:nvSpPr>
          <p:spPr>
            <a:xfrm>
              <a:off x="3655882" y="4438577"/>
              <a:ext cx="39859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8</a:t>
              </a:r>
            </a:p>
          </p:txBody>
        </p:sp>
      </p:grp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284D2001-FA89-3C7B-18AD-1E5D3AC38412}"/>
              </a:ext>
            </a:extLst>
          </p:cNvPr>
          <p:cNvGrpSpPr/>
          <p:nvPr/>
        </p:nvGrpSpPr>
        <p:grpSpPr>
          <a:xfrm>
            <a:off x="3552689" y="2399238"/>
            <a:ext cx="639893" cy="646331"/>
            <a:chOff x="3655882" y="4438577"/>
            <a:chExt cx="639893" cy="646331"/>
          </a:xfrm>
        </p:grpSpPr>
        <p:sp>
          <p:nvSpPr>
            <p:cNvPr id="34" name="Signe de multiplication 33">
              <a:extLst>
                <a:ext uri="{FF2B5EF4-FFF2-40B4-BE49-F238E27FC236}">
                  <a16:creationId xmlns:a16="http://schemas.microsoft.com/office/drawing/2014/main" id="{F8C488D8-305B-4307-ECBE-38D66E8A3E95}"/>
                </a:ext>
              </a:extLst>
            </p:cNvPr>
            <p:cNvSpPr/>
            <p:nvPr/>
          </p:nvSpPr>
          <p:spPr>
            <a:xfrm>
              <a:off x="3988402" y="4617465"/>
              <a:ext cx="307373" cy="335535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5" name="ZoneTexte 34">
              <a:extLst>
                <a:ext uri="{FF2B5EF4-FFF2-40B4-BE49-F238E27FC236}">
                  <a16:creationId xmlns:a16="http://schemas.microsoft.com/office/drawing/2014/main" id="{3DD2E087-8B3C-7644-6C5E-CAF950CAC87C}"/>
                </a:ext>
              </a:extLst>
            </p:cNvPr>
            <p:cNvSpPr txBox="1"/>
            <p:nvPr/>
          </p:nvSpPr>
          <p:spPr>
            <a:xfrm>
              <a:off x="3655882" y="4438577"/>
              <a:ext cx="39859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596811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08966" y="6490150"/>
            <a:ext cx="1235033" cy="367849"/>
          </a:xfrm>
        </p:spPr>
        <p:txBody>
          <a:bodyPr>
            <a:normAutofit/>
          </a:bodyPr>
          <a:lstStyle/>
          <a:p>
            <a:pPr algn="r"/>
            <a:r>
              <a:rPr lang="fr-FR" dirty="0"/>
              <a:t>2/5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A3D1AD8-1A07-8D27-2A14-A55977995C5D}"/>
              </a:ext>
            </a:extLst>
          </p:cNvPr>
          <p:cNvSpPr txBox="1"/>
          <p:nvPr/>
        </p:nvSpPr>
        <p:spPr>
          <a:xfrm>
            <a:off x="4012765" y="3555318"/>
            <a:ext cx="4093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bg1"/>
                </a:solidFill>
              </a:rPr>
              <a:t>1 000  100  10    1   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1F7289A-8C6E-9D0B-4F92-C29F5A73BE78}"/>
              </a:ext>
            </a:extLst>
          </p:cNvPr>
          <p:cNvSpPr txBox="1"/>
          <p:nvPr/>
        </p:nvSpPr>
        <p:spPr>
          <a:xfrm>
            <a:off x="650447" y="1025700"/>
            <a:ext cx="66759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8 ×1 000 + 5×100 + 3×10 + 9×1 = </a:t>
            </a:r>
            <a:r>
              <a:rPr lang="fr-FR" sz="3200" b="1" dirty="0">
                <a:solidFill>
                  <a:srgbClr val="C00000"/>
                </a:solidFill>
              </a:rPr>
              <a:t>8 539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D4CD2C54-B285-0D6F-A91F-E5A8CEA1383E}"/>
              </a:ext>
            </a:extLst>
          </p:cNvPr>
          <p:cNvGrpSpPr/>
          <p:nvPr/>
        </p:nvGrpSpPr>
        <p:grpSpPr>
          <a:xfrm>
            <a:off x="1986474" y="1595004"/>
            <a:ext cx="4969717" cy="4929589"/>
            <a:chOff x="1295916" y="500742"/>
            <a:chExt cx="6198919" cy="6198919"/>
          </a:xfrm>
        </p:grpSpPr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9990CFA8-6B7A-F1E5-BA8E-CA2A0E82A29A}"/>
                </a:ext>
              </a:extLst>
            </p:cNvPr>
            <p:cNvSpPr/>
            <p:nvPr/>
          </p:nvSpPr>
          <p:spPr>
            <a:xfrm>
              <a:off x="1295916" y="500742"/>
              <a:ext cx="6198919" cy="619891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9" name="Groupe 8">
              <a:extLst>
                <a:ext uri="{FF2B5EF4-FFF2-40B4-BE49-F238E27FC236}">
                  <a16:creationId xmlns:a16="http://schemas.microsoft.com/office/drawing/2014/main" id="{979A595A-ED97-82A1-6614-3C91024F9BC2}"/>
                </a:ext>
              </a:extLst>
            </p:cNvPr>
            <p:cNvGrpSpPr/>
            <p:nvPr/>
          </p:nvGrpSpPr>
          <p:grpSpPr>
            <a:xfrm>
              <a:off x="2155041" y="1359867"/>
              <a:ext cx="4480671" cy="4480671"/>
              <a:chOff x="1769093" y="964165"/>
              <a:chExt cx="5400000" cy="5400000"/>
            </a:xfrm>
          </p:grpSpPr>
          <p:sp>
            <p:nvSpPr>
              <p:cNvPr id="10" name="Ellipse 9">
                <a:extLst>
                  <a:ext uri="{FF2B5EF4-FFF2-40B4-BE49-F238E27FC236}">
                    <a16:creationId xmlns:a16="http://schemas.microsoft.com/office/drawing/2014/main" id="{9B80B484-2EA6-114C-310F-DB8B9882CE4A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1" name="Ellipse 10">
                <a:extLst>
                  <a:ext uri="{FF2B5EF4-FFF2-40B4-BE49-F238E27FC236}">
                    <a16:creationId xmlns:a16="http://schemas.microsoft.com/office/drawing/2014/main" id="{7D557D75-9B38-2DFF-908A-52750041AFC6}"/>
                  </a:ext>
                </a:extLst>
              </p:cNvPr>
              <p:cNvSpPr/>
              <p:nvPr/>
            </p:nvSpPr>
            <p:spPr>
              <a:xfrm>
                <a:off x="2669093" y="1864165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" name="Ellipse 13">
                <a:extLst>
                  <a:ext uri="{FF2B5EF4-FFF2-40B4-BE49-F238E27FC236}">
                    <a16:creationId xmlns:a16="http://schemas.microsoft.com/office/drawing/2014/main" id="{839B3899-350E-CE53-88F4-78FA98506C5C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DB0B88F7-A3AA-0461-C0B5-FD4E58E28E66}"/>
              </a:ext>
            </a:extLst>
          </p:cNvPr>
          <p:cNvGrpSpPr/>
          <p:nvPr/>
        </p:nvGrpSpPr>
        <p:grpSpPr>
          <a:xfrm>
            <a:off x="3655882" y="4438577"/>
            <a:ext cx="639893" cy="646331"/>
            <a:chOff x="3655882" y="4438577"/>
            <a:chExt cx="639893" cy="646331"/>
          </a:xfrm>
        </p:grpSpPr>
        <p:sp>
          <p:nvSpPr>
            <p:cNvPr id="18" name="Signe de multiplication 17">
              <a:extLst>
                <a:ext uri="{FF2B5EF4-FFF2-40B4-BE49-F238E27FC236}">
                  <a16:creationId xmlns:a16="http://schemas.microsoft.com/office/drawing/2014/main" id="{10BC5107-97DF-69C0-424C-6E53B270D3F7}"/>
                </a:ext>
              </a:extLst>
            </p:cNvPr>
            <p:cNvSpPr/>
            <p:nvPr/>
          </p:nvSpPr>
          <p:spPr>
            <a:xfrm>
              <a:off x="3988402" y="4617465"/>
              <a:ext cx="307373" cy="335535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96F935F7-6927-58DB-2364-7E98ABBEF59A}"/>
                </a:ext>
              </a:extLst>
            </p:cNvPr>
            <p:cNvSpPr txBox="1"/>
            <p:nvPr/>
          </p:nvSpPr>
          <p:spPr>
            <a:xfrm>
              <a:off x="3655882" y="4438577"/>
              <a:ext cx="39859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5</a:t>
              </a:r>
            </a:p>
          </p:txBody>
        </p:sp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2B2B66CE-4509-7B60-408D-8A7F479F00E2}"/>
              </a:ext>
            </a:extLst>
          </p:cNvPr>
          <p:cNvGrpSpPr/>
          <p:nvPr/>
        </p:nvGrpSpPr>
        <p:grpSpPr>
          <a:xfrm>
            <a:off x="5070031" y="5667892"/>
            <a:ext cx="639893" cy="646331"/>
            <a:chOff x="3655882" y="4438577"/>
            <a:chExt cx="639893" cy="646331"/>
          </a:xfrm>
        </p:grpSpPr>
        <p:sp>
          <p:nvSpPr>
            <p:cNvPr id="21" name="Signe de multiplication 20">
              <a:extLst>
                <a:ext uri="{FF2B5EF4-FFF2-40B4-BE49-F238E27FC236}">
                  <a16:creationId xmlns:a16="http://schemas.microsoft.com/office/drawing/2014/main" id="{C540AD74-A3EA-45C4-9264-FAACC3657B63}"/>
                </a:ext>
              </a:extLst>
            </p:cNvPr>
            <p:cNvSpPr/>
            <p:nvPr/>
          </p:nvSpPr>
          <p:spPr>
            <a:xfrm>
              <a:off x="3988402" y="4617465"/>
              <a:ext cx="307373" cy="335535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7" name="ZoneTexte 36">
              <a:extLst>
                <a:ext uri="{FF2B5EF4-FFF2-40B4-BE49-F238E27FC236}">
                  <a16:creationId xmlns:a16="http://schemas.microsoft.com/office/drawing/2014/main" id="{86EA217B-9ED0-46D2-A338-F75ACD92A5AE}"/>
                </a:ext>
              </a:extLst>
            </p:cNvPr>
            <p:cNvSpPr txBox="1"/>
            <p:nvPr/>
          </p:nvSpPr>
          <p:spPr>
            <a:xfrm>
              <a:off x="3655882" y="4438577"/>
              <a:ext cx="39859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9</a:t>
              </a:r>
            </a:p>
          </p:txBody>
        </p:sp>
      </p:grpSp>
      <p:grpSp>
        <p:nvGrpSpPr>
          <p:cNvPr id="38" name="Groupe 37">
            <a:extLst>
              <a:ext uri="{FF2B5EF4-FFF2-40B4-BE49-F238E27FC236}">
                <a16:creationId xmlns:a16="http://schemas.microsoft.com/office/drawing/2014/main" id="{6A7E0C88-8600-1D01-4B48-E9C812047BF3}"/>
              </a:ext>
            </a:extLst>
          </p:cNvPr>
          <p:cNvGrpSpPr/>
          <p:nvPr/>
        </p:nvGrpSpPr>
        <p:grpSpPr>
          <a:xfrm>
            <a:off x="4151385" y="3891885"/>
            <a:ext cx="639893" cy="646331"/>
            <a:chOff x="3655882" y="4438577"/>
            <a:chExt cx="639893" cy="646331"/>
          </a:xfrm>
        </p:grpSpPr>
        <p:sp>
          <p:nvSpPr>
            <p:cNvPr id="39" name="Signe de multiplication 38">
              <a:extLst>
                <a:ext uri="{FF2B5EF4-FFF2-40B4-BE49-F238E27FC236}">
                  <a16:creationId xmlns:a16="http://schemas.microsoft.com/office/drawing/2014/main" id="{4D5A9AA1-EBA4-372C-E248-F212D73E53D6}"/>
                </a:ext>
              </a:extLst>
            </p:cNvPr>
            <p:cNvSpPr/>
            <p:nvPr/>
          </p:nvSpPr>
          <p:spPr>
            <a:xfrm>
              <a:off x="3988402" y="4617465"/>
              <a:ext cx="307373" cy="335535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0" name="ZoneTexte 39">
              <a:extLst>
                <a:ext uri="{FF2B5EF4-FFF2-40B4-BE49-F238E27FC236}">
                  <a16:creationId xmlns:a16="http://schemas.microsoft.com/office/drawing/2014/main" id="{B49D0B6B-AC3E-F504-E75B-F1860C339F54}"/>
                </a:ext>
              </a:extLst>
            </p:cNvPr>
            <p:cNvSpPr txBox="1"/>
            <p:nvPr/>
          </p:nvSpPr>
          <p:spPr>
            <a:xfrm>
              <a:off x="3655882" y="4438577"/>
              <a:ext cx="39859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8</a:t>
              </a:r>
            </a:p>
          </p:txBody>
        </p:sp>
      </p:grpSp>
      <p:grpSp>
        <p:nvGrpSpPr>
          <p:cNvPr id="41" name="Groupe 40">
            <a:extLst>
              <a:ext uri="{FF2B5EF4-FFF2-40B4-BE49-F238E27FC236}">
                <a16:creationId xmlns:a16="http://schemas.microsoft.com/office/drawing/2014/main" id="{A118489E-7CA2-0740-074E-0522823FE9B6}"/>
              </a:ext>
            </a:extLst>
          </p:cNvPr>
          <p:cNvGrpSpPr/>
          <p:nvPr/>
        </p:nvGrpSpPr>
        <p:grpSpPr>
          <a:xfrm>
            <a:off x="3552689" y="2399238"/>
            <a:ext cx="639893" cy="646331"/>
            <a:chOff x="3655882" y="4438577"/>
            <a:chExt cx="639893" cy="646331"/>
          </a:xfrm>
        </p:grpSpPr>
        <p:sp>
          <p:nvSpPr>
            <p:cNvPr id="42" name="Signe de multiplication 41">
              <a:extLst>
                <a:ext uri="{FF2B5EF4-FFF2-40B4-BE49-F238E27FC236}">
                  <a16:creationId xmlns:a16="http://schemas.microsoft.com/office/drawing/2014/main" id="{7B58CDAA-D173-E498-F0DD-305750435C56}"/>
                </a:ext>
              </a:extLst>
            </p:cNvPr>
            <p:cNvSpPr/>
            <p:nvPr/>
          </p:nvSpPr>
          <p:spPr>
            <a:xfrm>
              <a:off x="3988402" y="4617465"/>
              <a:ext cx="307373" cy="335535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3" name="ZoneTexte 42">
              <a:extLst>
                <a:ext uri="{FF2B5EF4-FFF2-40B4-BE49-F238E27FC236}">
                  <a16:creationId xmlns:a16="http://schemas.microsoft.com/office/drawing/2014/main" id="{A4C212CB-CBAF-7F50-4949-F0C960348B1F}"/>
                </a:ext>
              </a:extLst>
            </p:cNvPr>
            <p:cNvSpPr txBox="1"/>
            <p:nvPr/>
          </p:nvSpPr>
          <p:spPr>
            <a:xfrm>
              <a:off x="3655882" y="4438577"/>
              <a:ext cx="39859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3</a:t>
              </a:r>
            </a:p>
          </p:txBody>
        </p:sp>
      </p:grpSp>
      <p:sp>
        <p:nvSpPr>
          <p:cNvPr id="44" name="ZoneTexte 43">
            <a:extLst>
              <a:ext uri="{FF2B5EF4-FFF2-40B4-BE49-F238E27FC236}">
                <a16:creationId xmlns:a16="http://schemas.microsoft.com/office/drawing/2014/main" id="{1518C695-36C3-F66A-58A6-101D912DFC91}"/>
              </a:ext>
            </a:extLst>
          </p:cNvPr>
          <p:cNvSpPr txBox="1"/>
          <p:nvPr/>
        </p:nvSpPr>
        <p:spPr>
          <a:xfrm>
            <a:off x="4165165" y="3707718"/>
            <a:ext cx="4093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bg1"/>
                </a:solidFill>
              </a:rPr>
              <a:t>1 000  100  10    1    </a:t>
            </a:r>
          </a:p>
        </p:txBody>
      </p:sp>
    </p:spTree>
    <p:extLst>
      <p:ext uri="{BB962C8B-B14F-4D97-AF65-F5344CB8AC3E}">
        <p14:creationId xmlns:p14="http://schemas.microsoft.com/office/powerpoint/2010/main" val="1635268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Écris le score total sur ton ardoise. 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08966" y="6490150"/>
            <a:ext cx="1235033" cy="367849"/>
          </a:xfrm>
        </p:spPr>
        <p:txBody>
          <a:bodyPr>
            <a:normAutofit/>
          </a:bodyPr>
          <a:lstStyle/>
          <a:p>
            <a:pPr algn="r"/>
            <a:r>
              <a:rPr lang="fr-FR" dirty="0"/>
              <a:t>3/5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A3D1AD8-1A07-8D27-2A14-A55977995C5D}"/>
              </a:ext>
            </a:extLst>
          </p:cNvPr>
          <p:cNvSpPr txBox="1"/>
          <p:nvPr/>
        </p:nvSpPr>
        <p:spPr>
          <a:xfrm>
            <a:off x="4012765" y="3555318"/>
            <a:ext cx="4093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bg1"/>
                </a:solidFill>
              </a:rPr>
              <a:t>1 000  100  10    1    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4592BCBB-1659-7D3B-DE3C-8B80837B2730}"/>
              </a:ext>
            </a:extLst>
          </p:cNvPr>
          <p:cNvGrpSpPr/>
          <p:nvPr/>
        </p:nvGrpSpPr>
        <p:grpSpPr>
          <a:xfrm>
            <a:off x="2004287" y="1613743"/>
            <a:ext cx="4969717" cy="4929589"/>
            <a:chOff x="1295916" y="500742"/>
            <a:chExt cx="6198919" cy="6198919"/>
          </a:xfrm>
        </p:grpSpPr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B9987AFD-A248-733E-82AE-8F3CDC6DCC5D}"/>
                </a:ext>
              </a:extLst>
            </p:cNvPr>
            <p:cNvSpPr/>
            <p:nvPr/>
          </p:nvSpPr>
          <p:spPr>
            <a:xfrm>
              <a:off x="1295916" y="500742"/>
              <a:ext cx="6198919" cy="619891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6" name="Groupe 15">
              <a:extLst>
                <a:ext uri="{FF2B5EF4-FFF2-40B4-BE49-F238E27FC236}">
                  <a16:creationId xmlns:a16="http://schemas.microsoft.com/office/drawing/2014/main" id="{0B2ECCDE-F7A8-D3E3-8E69-288574A69D6F}"/>
                </a:ext>
              </a:extLst>
            </p:cNvPr>
            <p:cNvGrpSpPr/>
            <p:nvPr/>
          </p:nvGrpSpPr>
          <p:grpSpPr>
            <a:xfrm>
              <a:off x="2155041" y="1359867"/>
              <a:ext cx="4480671" cy="4480671"/>
              <a:chOff x="1769093" y="964165"/>
              <a:chExt cx="5400000" cy="5400000"/>
            </a:xfrm>
          </p:grpSpPr>
          <p:sp>
            <p:nvSpPr>
              <p:cNvPr id="17" name="Ellipse 16">
                <a:extLst>
                  <a:ext uri="{FF2B5EF4-FFF2-40B4-BE49-F238E27FC236}">
                    <a16:creationId xmlns:a16="http://schemas.microsoft.com/office/drawing/2014/main" id="{158C8450-6B35-4A49-4B03-811474BB031F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2" name="Ellipse 21">
                <a:extLst>
                  <a:ext uri="{FF2B5EF4-FFF2-40B4-BE49-F238E27FC236}">
                    <a16:creationId xmlns:a16="http://schemas.microsoft.com/office/drawing/2014/main" id="{03E9FD3E-494E-2D82-3315-42B9F0EBF8DB}"/>
                  </a:ext>
                </a:extLst>
              </p:cNvPr>
              <p:cNvSpPr/>
              <p:nvPr/>
            </p:nvSpPr>
            <p:spPr>
              <a:xfrm>
                <a:off x="2669093" y="1864165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3" name="Ellipse 22">
                <a:extLst>
                  <a:ext uri="{FF2B5EF4-FFF2-40B4-BE49-F238E27FC236}">
                    <a16:creationId xmlns:a16="http://schemas.microsoft.com/office/drawing/2014/main" id="{E8AAA461-2812-0F57-883A-380BF8130E7B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44DBA4E2-8EA9-25D3-554B-D92984FA63C3}"/>
              </a:ext>
            </a:extLst>
          </p:cNvPr>
          <p:cNvGrpSpPr/>
          <p:nvPr/>
        </p:nvGrpSpPr>
        <p:grpSpPr>
          <a:xfrm>
            <a:off x="3365157" y="4406308"/>
            <a:ext cx="906071" cy="646331"/>
            <a:chOff x="3389704" y="4438577"/>
            <a:chExt cx="906071" cy="646331"/>
          </a:xfrm>
        </p:grpSpPr>
        <p:sp>
          <p:nvSpPr>
            <p:cNvPr id="25" name="Signe de multiplication 24">
              <a:extLst>
                <a:ext uri="{FF2B5EF4-FFF2-40B4-BE49-F238E27FC236}">
                  <a16:creationId xmlns:a16="http://schemas.microsoft.com/office/drawing/2014/main" id="{FB1E25A3-4076-1AEB-DD3C-889D7BF4498A}"/>
                </a:ext>
              </a:extLst>
            </p:cNvPr>
            <p:cNvSpPr/>
            <p:nvPr/>
          </p:nvSpPr>
          <p:spPr>
            <a:xfrm>
              <a:off x="3988402" y="4617465"/>
              <a:ext cx="307373" cy="335535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8" name="ZoneTexte 27">
              <a:extLst>
                <a:ext uri="{FF2B5EF4-FFF2-40B4-BE49-F238E27FC236}">
                  <a16:creationId xmlns:a16="http://schemas.microsoft.com/office/drawing/2014/main" id="{9544D9E6-FDA1-06F6-83FC-FAABE8CA6891}"/>
                </a:ext>
              </a:extLst>
            </p:cNvPr>
            <p:cNvSpPr txBox="1"/>
            <p:nvPr/>
          </p:nvSpPr>
          <p:spPr>
            <a:xfrm>
              <a:off x="3389704" y="4438577"/>
              <a:ext cx="66477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12</a:t>
              </a:r>
            </a:p>
          </p:txBody>
        </p:sp>
      </p:grp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7DF6F90D-06CE-5E45-736B-0BB00EBC66B9}"/>
              </a:ext>
            </a:extLst>
          </p:cNvPr>
          <p:cNvGrpSpPr/>
          <p:nvPr/>
        </p:nvGrpSpPr>
        <p:grpSpPr>
          <a:xfrm>
            <a:off x="3552691" y="2399238"/>
            <a:ext cx="1019311" cy="1200329"/>
            <a:chOff x="3655882" y="4438577"/>
            <a:chExt cx="544724" cy="1200329"/>
          </a:xfrm>
        </p:grpSpPr>
        <p:sp>
          <p:nvSpPr>
            <p:cNvPr id="36" name="Signe de multiplication 35">
              <a:extLst>
                <a:ext uri="{FF2B5EF4-FFF2-40B4-BE49-F238E27FC236}">
                  <a16:creationId xmlns:a16="http://schemas.microsoft.com/office/drawing/2014/main" id="{C17B0D73-0264-AC30-97C6-A0178C2D195F}"/>
                </a:ext>
              </a:extLst>
            </p:cNvPr>
            <p:cNvSpPr/>
            <p:nvPr/>
          </p:nvSpPr>
          <p:spPr>
            <a:xfrm>
              <a:off x="3988402" y="4617465"/>
              <a:ext cx="212204" cy="335535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7" name="ZoneTexte 36">
              <a:extLst>
                <a:ext uri="{FF2B5EF4-FFF2-40B4-BE49-F238E27FC236}">
                  <a16:creationId xmlns:a16="http://schemas.microsoft.com/office/drawing/2014/main" id="{EA50433B-82EA-BDCE-940D-F92FBEE584D4}"/>
                </a:ext>
              </a:extLst>
            </p:cNvPr>
            <p:cNvSpPr txBox="1"/>
            <p:nvPr/>
          </p:nvSpPr>
          <p:spPr>
            <a:xfrm>
              <a:off x="3655882" y="4438577"/>
              <a:ext cx="398593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25</a:t>
              </a:r>
            </a:p>
          </p:txBody>
        </p:sp>
      </p:grpSp>
      <p:sp>
        <p:nvSpPr>
          <p:cNvPr id="38" name="ZoneTexte 37">
            <a:extLst>
              <a:ext uri="{FF2B5EF4-FFF2-40B4-BE49-F238E27FC236}">
                <a16:creationId xmlns:a16="http://schemas.microsoft.com/office/drawing/2014/main" id="{D62EAC37-AB72-A495-D00F-7228C49FB02E}"/>
              </a:ext>
            </a:extLst>
          </p:cNvPr>
          <p:cNvSpPr txBox="1"/>
          <p:nvPr/>
        </p:nvSpPr>
        <p:spPr>
          <a:xfrm>
            <a:off x="4029928" y="3751957"/>
            <a:ext cx="4093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bg1"/>
                </a:solidFill>
              </a:rPr>
              <a:t>1 000  100  10    1    </a:t>
            </a:r>
          </a:p>
        </p:txBody>
      </p:sp>
    </p:spTree>
    <p:extLst>
      <p:ext uri="{BB962C8B-B14F-4D97-AF65-F5344CB8AC3E}">
        <p14:creationId xmlns:p14="http://schemas.microsoft.com/office/powerpoint/2010/main" val="8122910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08966" y="6490150"/>
            <a:ext cx="1235033" cy="367849"/>
          </a:xfrm>
        </p:spPr>
        <p:txBody>
          <a:bodyPr>
            <a:normAutofit/>
          </a:bodyPr>
          <a:lstStyle/>
          <a:p>
            <a:pPr algn="r"/>
            <a:r>
              <a:rPr lang="fr-FR" dirty="0"/>
              <a:t>3/5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A3D1AD8-1A07-8D27-2A14-A55977995C5D}"/>
              </a:ext>
            </a:extLst>
          </p:cNvPr>
          <p:cNvSpPr txBox="1"/>
          <p:nvPr/>
        </p:nvSpPr>
        <p:spPr>
          <a:xfrm>
            <a:off x="4012765" y="3555318"/>
            <a:ext cx="4093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bg1"/>
                </a:solidFill>
              </a:rPr>
              <a:t>1 000  100  10    1   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1F7289A-8C6E-9D0B-4F92-C29F5A73BE78}"/>
              </a:ext>
            </a:extLst>
          </p:cNvPr>
          <p:cNvSpPr txBox="1"/>
          <p:nvPr/>
        </p:nvSpPr>
        <p:spPr>
          <a:xfrm>
            <a:off x="659082" y="1033372"/>
            <a:ext cx="66759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12×100 + 25×10 = </a:t>
            </a:r>
            <a:r>
              <a:rPr lang="fr-FR" sz="3200" b="1" dirty="0">
                <a:solidFill>
                  <a:srgbClr val="C00000"/>
                </a:solidFill>
              </a:rPr>
              <a:t>1 750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3972921C-09CC-5107-BD6E-CC417A7BE1FC}"/>
              </a:ext>
            </a:extLst>
          </p:cNvPr>
          <p:cNvSpPr txBox="1"/>
          <p:nvPr/>
        </p:nvSpPr>
        <p:spPr>
          <a:xfrm>
            <a:off x="4012765" y="3555318"/>
            <a:ext cx="4093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bg1"/>
                </a:solidFill>
              </a:rPr>
              <a:t>1 000  100  10    1    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45A03B0F-BD41-D73C-36DE-F016F91E1E90}"/>
              </a:ext>
            </a:extLst>
          </p:cNvPr>
          <p:cNvSpPr txBox="1"/>
          <p:nvPr/>
        </p:nvSpPr>
        <p:spPr>
          <a:xfrm>
            <a:off x="4165165" y="3707718"/>
            <a:ext cx="4093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bg1"/>
                </a:solidFill>
              </a:rPr>
              <a:t>1 000  100  10    1    </a:t>
            </a:r>
          </a:p>
        </p:txBody>
      </p:sp>
      <p:grpSp>
        <p:nvGrpSpPr>
          <p:cNvPr id="38" name="Groupe 37">
            <a:extLst>
              <a:ext uri="{FF2B5EF4-FFF2-40B4-BE49-F238E27FC236}">
                <a16:creationId xmlns:a16="http://schemas.microsoft.com/office/drawing/2014/main" id="{6B37CBEE-E73F-60CF-77C6-4BFDEA718B4A}"/>
              </a:ext>
            </a:extLst>
          </p:cNvPr>
          <p:cNvGrpSpPr/>
          <p:nvPr/>
        </p:nvGrpSpPr>
        <p:grpSpPr>
          <a:xfrm>
            <a:off x="2004287" y="1613743"/>
            <a:ext cx="4969717" cy="4929589"/>
            <a:chOff x="1295916" y="500742"/>
            <a:chExt cx="6198919" cy="6198919"/>
          </a:xfrm>
        </p:grpSpPr>
        <p:sp>
          <p:nvSpPr>
            <p:cNvPr id="39" name="Ellipse 38">
              <a:extLst>
                <a:ext uri="{FF2B5EF4-FFF2-40B4-BE49-F238E27FC236}">
                  <a16:creationId xmlns:a16="http://schemas.microsoft.com/office/drawing/2014/main" id="{E2657A5E-75BB-4639-94D1-BD8F2AAE840F}"/>
                </a:ext>
              </a:extLst>
            </p:cNvPr>
            <p:cNvSpPr/>
            <p:nvPr/>
          </p:nvSpPr>
          <p:spPr>
            <a:xfrm>
              <a:off x="1295916" y="500742"/>
              <a:ext cx="6198919" cy="619891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40" name="Groupe 39">
              <a:extLst>
                <a:ext uri="{FF2B5EF4-FFF2-40B4-BE49-F238E27FC236}">
                  <a16:creationId xmlns:a16="http://schemas.microsoft.com/office/drawing/2014/main" id="{332C0D65-87BC-31B4-082E-8DD4BFEDE2E5}"/>
                </a:ext>
              </a:extLst>
            </p:cNvPr>
            <p:cNvGrpSpPr/>
            <p:nvPr/>
          </p:nvGrpSpPr>
          <p:grpSpPr>
            <a:xfrm>
              <a:off x="2155041" y="1359867"/>
              <a:ext cx="4480671" cy="4480671"/>
              <a:chOff x="1769093" y="964165"/>
              <a:chExt cx="5400000" cy="5400000"/>
            </a:xfrm>
          </p:grpSpPr>
          <p:sp>
            <p:nvSpPr>
              <p:cNvPr id="41" name="Ellipse 40">
                <a:extLst>
                  <a:ext uri="{FF2B5EF4-FFF2-40B4-BE49-F238E27FC236}">
                    <a16:creationId xmlns:a16="http://schemas.microsoft.com/office/drawing/2014/main" id="{BDAA0DEA-7049-2155-E02E-D2941FB835D5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2" name="Ellipse 41">
                <a:extLst>
                  <a:ext uri="{FF2B5EF4-FFF2-40B4-BE49-F238E27FC236}">
                    <a16:creationId xmlns:a16="http://schemas.microsoft.com/office/drawing/2014/main" id="{D639F509-28F7-B1A8-6DF1-36ECEBFEAE8D}"/>
                  </a:ext>
                </a:extLst>
              </p:cNvPr>
              <p:cNvSpPr/>
              <p:nvPr/>
            </p:nvSpPr>
            <p:spPr>
              <a:xfrm>
                <a:off x="2669093" y="1864165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3" name="Ellipse 42">
                <a:extLst>
                  <a:ext uri="{FF2B5EF4-FFF2-40B4-BE49-F238E27FC236}">
                    <a16:creationId xmlns:a16="http://schemas.microsoft.com/office/drawing/2014/main" id="{BC26CE98-ED67-BF60-4675-FE06A655086F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grpSp>
        <p:nvGrpSpPr>
          <p:cNvPr id="44" name="Groupe 43">
            <a:extLst>
              <a:ext uri="{FF2B5EF4-FFF2-40B4-BE49-F238E27FC236}">
                <a16:creationId xmlns:a16="http://schemas.microsoft.com/office/drawing/2014/main" id="{F3636A75-454D-5EAC-14FB-117B9BB1C90B}"/>
              </a:ext>
            </a:extLst>
          </p:cNvPr>
          <p:cNvGrpSpPr/>
          <p:nvPr/>
        </p:nvGrpSpPr>
        <p:grpSpPr>
          <a:xfrm>
            <a:off x="3365157" y="4406308"/>
            <a:ext cx="906071" cy="646331"/>
            <a:chOff x="3389704" y="4438577"/>
            <a:chExt cx="906071" cy="646331"/>
          </a:xfrm>
        </p:grpSpPr>
        <p:sp>
          <p:nvSpPr>
            <p:cNvPr id="45" name="Signe de multiplication 44">
              <a:extLst>
                <a:ext uri="{FF2B5EF4-FFF2-40B4-BE49-F238E27FC236}">
                  <a16:creationId xmlns:a16="http://schemas.microsoft.com/office/drawing/2014/main" id="{3601111C-AFE4-A039-DEA0-3F118910B98F}"/>
                </a:ext>
              </a:extLst>
            </p:cNvPr>
            <p:cNvSpPr/>
            <p:nvPr/>
          </p:nvSpPr>
          <p:spPr>
            <a:xfrm>
              <a:off x="3988402" y="4617465"/>
              <a:ext cx="307373" cy="335535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6" name="ZoneTexte 45">
              <a:extLst>
                <a:ext uri="{FF2B5EF4-FFF2-40B4-BE49-F238E27FC236}">
                  <a16:creationId xmlns:a16="http://schemas.microsoft.com/office/drawing/2014/main" id="{574AB318-9A7F-DE24-02DE-86F4B3A01EAE}"/>
                </a:ext>
              </a:extLst>
            </p:cNvPr>
            <p:cNvSpPr txBox="1"/>
            <p:nvPr/>
          </p:nvSpPr>
          <p:spPr>
            <a:xfrm>
              <a:off x="3389704" y="4438577"/>
              <a:ext cx="66477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12</a:t>
              </a:r>
            </a:p>
          </p:txBody>
        </p:sp>
      </p:grpSp>
      <p:grpSp>
        <p:nvGrpSpPr>
          <p:cNvPr id="47" name="Groupe 46">
            <a:extLst>
              <a:ext uri="{FF2B5EF4-FFF2-40B4-BE49-F238E27FC236}">
                <a16:creationId xmlns:a16="http://schemas.microsoft.com/office/drawing/2014/main" id="{8AFA7B0A-B369-2832-3FEA-4FADF1BA7292}"/>
              </a:ext>
            </a:extLst>
          </p:cNvPr>
          <p:cNvGrpSpPr/>
          <p:nvPr/>
        </p:nvGrpSpPr>
        <p:grpSpPr>
          <a:xfrm>
            <a:off x="3552691" y="2399238"/>
            <a:ext cx="1019311" cy="1200329"/>
            <a:chOff x="3655882" y="4438577"/>
            <a:chExt cx="544724" cy="1200329"/>
          </a:xfrm>
        </p:grpSpPr>
        <p:sp>
          <p:nvSpPr>
            <p:cNvPr id="48" name="Signe de multiplication 47">
              <a:extLst>
                <a:ext uri="{FF2B5EF4-FFF2-40B4-BE49-F238E27FC236}">
                  <a16:creationId xmlns:a16="http://schemas.microsoft.com/office/drawing/2014/main" id="{BBBE4810-7E89-F22E-22EE-000B0177ACAE}"/>
                </a:ext>
              </a:extLst>
            </p:cNvPr>
            <p:cNvSpPr/>
            <p:nvPr/>
          </p:nvSpPr>
          <p:spPr>
            <a:xfrm>
              <a:off x="3988402" y="4617465"/>
              <a:ext cx="212204" cy="335535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9" name="ZoneTexte 48">
              <a:extLst>
                <a:ext uri="{FF2B5EF4-FFF2-40B4-BE49-F238E27FC236}">
                  <a16:creationId xmlns:a16="http://schemas.microsoft.com/office/drawing/2014/main" id="{47D2FDCC-D001-65DA-2A7E-80F7178955E1}"/>
                </a:ext>
              </a:extLst>
            </p:cNvPr>
            <p:cNvSpPr txBox="1"/>
            <p:nvPr/>
          </p:nvSpPr>
          <p:spPr>
            <a:xfrm>
              <a:off x="3655882" y="4438577"/>
              <a:ext cx="398593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25</a:t>
              </a:r>
            </a:p>
          </p:txBody>
        </p:sp>
      </p:grpSp>
      <p:sp>
        <p:nvSpPr>
          <p:cNvPr id="50" name="ZoneTexte 49">
            <a:extLst>
              <a:ext uri="{FF2B5EF4-FFF2-40B4-BE49-F238E27FC236}">
                <a16:creationId xmlns:a16="http://schemas.microsoft.com/office/drawing/2014/main" id="{54F3AB45-3085-B88B-02A8-C1E3E133C290}"/>
              </a:ext>
            </a:extLst>
          </p:cNvPr>
          <p:cNvSpPr txBox="1"/>
          <p:nvPr/>
        </p:nvSpPr>
        <p:spPr>
          <a:xfrm>
            <a:off x="4088965" y="3778455"/>
            <a:ext cx="4093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bg1"/>
                </a:solidFill>
              </a:rPr>
              <a:t>1 000  100  10    1    </a:t>
            </a:r>
          </a:p>
        </p:txBody>
      </p:sp>
    </p:spTree>
    <p:extLst>
      <p:ext uri="{BB962C8B-B14F-4D97-AF65-F5344CB8AC3E}">
        <p14:creationId xmlns:p14="http://schemas.microsoft.com/office/powerpoint/2010/main" val="3587909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Écris le score total sur ton ardoise. 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08966" y="6490150"/>
            <a:ext cx="1235033" cy="367849"/>
          </a:xfrm>
        </p:spPr>
        <p:txBody>
          <a:bodyPr>
            <a:normAutofit/>
          </a:bodyPr>
          <a:lstStyle/>
          <a:p>
            <a:pPr algn="r"/>
            <a:r>
              <a:rPr lang="fr-FR" dirty="0"/>
              <a:t>4/5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05CB963-9387-BEC0-ADFD-9DF61B71981D}"/>
              </a:ext>
            </a:extLst>
          </p:cNvPr>
          <p:cNvSpPr txBox="1"/>
          <p:nvPr/>
        </p:nvSpPr>
        <p:spPr>
          <a:xfrm>
            <a:off x="4012765" y="3555318"/>
            <a:ext cx="4093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bg1"/>
                </a:solidFill>
              </a:rPr>
              <a:t>1 000  100  10    1    </a:t>
            </a:r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2B599EFA-3E18-69A0-33FB-391718A8A1E3}"/>
              </a:ext>
            </a:extLst>
          </p:cNvPr>
          <p:cNvGrpSpPr/>
          <p:nvPr/>
        </p:nvGrpSpPr>
        <p:grpSpPr>
          <a:xfrm>
            <a:off x="1986474" y="1595004"/>
            <a:ext cx="4969717" cy="4929589"/>
            <a:chOff x="1295916" y="500742"/>
            <a:chExt cx="6198919" cy="6198919"/>
          </a:xfrm>
        </p:grpSpPr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3E6E4B27-2093-9853-6C94-3B59A03C1A7F}"/>
                </a:ext>
              </a:extLst>
            </p:cNvPr>
            <p:cNvSpPr/>
            <p:nvPr/>
          </p:nvSpPr>
          <p:spPr>
            <a:xfrm>
              <a:off x="1295916" y="500742"/>
              <a:ext cx="6198919" cy="619891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5" name="Groupe 14">
              <a:extLst>
                <a:ext uri="{FF2B5EF4-FFF2-40B4-BE49-F238E27FC236}">
                  <a16:creationId xmlns:a16="http://schemas.microsoft.com/office/drawing/2014/main" id="{D35336A8-1625-449B-0EFB-2565A9E008A9}"/>
                </a:ext>
              </a:extLst>
            </p:cNvPr>
            <p:cNvGrpSpPr/>
            <p:nvPr/>
          </p:nvGrpSpPr>
          <p:grpSpPr>
            <a:xfrm>
              <a:off x="2155041" y="1359867"/>
              <a:ext cx="4480671" cy="4480671"/>
              <a:chOff x="1769093" y="964165"/>
              <a:chExt cx="5400000" cy="5400000"/>
            </a:xfrm>
          </p:grpSpPr>
          <p:sp>
            <p:nvSpPr>
              <p:cNvPr id="16" name="Ellipse 15">
                <a:extLst>
                  <a:ext uri="{FF2B5EF4-FFF2-40B4-BE49-F238E27FC236}">
                    <a16:creationId xmlns:a16="http://schemas.microsoft.com/office/drawing/2014/main" id="{078A28BA-F486-8905-99A6-7C0F9CD8E0EE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0" name="Ellipse 29">
                <a:extLst>
                  <a:ext uri="{FF2B5EF4-FFF2-40B4-BE49-F238E27FC236}">
                    <a16:creationId xmlns:a16="http://schemas.microsoft.com/office/drawing/2014/main" id="{E7E5BFC0-C6B3-0E78-ECB6-41AE44B73BC9}"/>
                  </a:ext>
                </a:extLst>
              </p:cNvPr>
              <p:cNvSpPr/>
              <p:nvPr/>
            </p:nvSpPr>
            <p:spPr>
              <a:xfrm>
                <a:off x="2669093" y="1864165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" name="Ellipse 30">
                <a:extLst>
                  <a:ext uri="{FF2B5EF4-FFF2-40B4-BE49-F238E27FC236}">
                    <a16:creationId xmlns:a16="http://schemas.microsoft.com/office/drawing/2014/main" id="{0D06FDF7-8F83-93E7-07F4-C54EBF6B814C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grpSp>
        <p:nvGrpSpPr>
          <p:cNvPr id="32" name="Groupe 31">
            <a:extLst>
              <a:ext uri="{FF2B5EF4-FFF2-40B4-BE49-F238E27FC236}">
                <a16:creationId xmlns:a16="http://schemas.microsoft.com/office/drawing/2014/main" id="{6464E317-4B01-561E-A978-8BA371D64070}"/>
              </a:ext>
            </a:extLst>
          </p:cNvPr>
          <p:cNvGrpSpPr/>
          <p:nvPr/>
        </p:nvGrpSpPr>
        <p:grpSpPr>
          <a:xfrm>
            <a:off x="3365157" y="4406308"/>
            <a:ext cx="906071" cy="646331"/>
            <a:chOff x="3389704" y="4438577"/>
            <a:chExt cx="906071" cy="646331"/>
          </a:xfrm>
        </p:grpSpPr>
        <p:sp>
          <p:nvSpPr>
            <p:cNvPr id="33" name="Signe de multiplication 32">
              <a:extLst>
                <a:ext uri="{FF2B5EF4-FFF2-40B4-BE49-F238E27FC236}">
                  <a16:creationId xmlns:a16="http://schemas.microsoft.com/office/drawing/2014/main" id="{F905F4B6-69FF-38B5-2BC3-6D2F90463937}"/>
                </a:ext>
              </a:extLst>
            </p:cNvPr>
            <p:cNvSpPr/>
            <p:nvPr/>
          </p:nvSpPr>
          <p:spPr>
            <a:xfrm>
              <a:off x="3988402" y="4617465"/>
              <a:ext cx="307373" cy="335535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4" name="ZoneTexte 33">
              <a:extLst>
                <a:ext uri="{FF2B5EF4-FFF2-40B4-BE49-F238E27FC236}">
                  <a16:creationId xmlns:a16="http://schemas.microsoft.com/office/drawing/2014/main" id="{F8E299F5-C562-7C32-3960-A28965F24E4D}"/>
                </a:ext>
              </a:extLst>
            </p:cNvPr>
            <p:cNvSpPr txBox="1"/>
            <p:nvPr/>
          </p:nvSpPr>
          <p:spPr>
            <a:xfrm>
              <a:off x="3389704" y="4438577"/>
              <a:ext cx="66477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20</a:t>
              </a:r>
            </a:p>
          </p:txBody>
        </p:sp>
      </p:grp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52518D5C-C235-C331-29E7-D301096BB0B4}"/>
              </a:ext>
            </a:extLst>
          </p:cNvPr>
          <p:cNvGrpSpPr/>
          <p:nvPr/>
        </p:nvGrpSpPr>
        <p:grpSpPr>
          <a:xfrm>
            <a:off x="4845129" y="5667892"/>
            <a:ext cx="950026" cy="1200329"/>
            <a:chOff x="3655882" y="4438577"/>
            <a:chExt cx="514487" cy="1200329"/>
          </a:xfrm>
        </p:grpSpPr>
        <p:sp>
          <p:nvSpPr>
            <p:cNvPr id="36" name="Signe de multiplication 35">
              <a:extLst>
                <a:ext uri="{FF2B5EF4-FFF2-40B4-BE49-F238E27FC236}">
                  <a16:creationId xmlns:a16="http://schemas.microsoft.com/office/drawing/2014/main" id="{A552E00D-237A-005C-DA81-AB21FDF9DDDC}"/>
                </a:ext>
              </a:extLst>
            </p:cNvPr>
            <p:cNvSpPr/>
            <p:nvPr/>
          </p:nvSpPr>
          <p:spPr>
            <a:xfrm>
              <a:off x="3988402" y="4617465"/>
              <a:ext cx="181967" cy="335535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7" name="ZoneTexte 36">
              <a:extLst>
                <a:ext uri="{FF2B5EF4-FFF2-40B4-BE49-F238E27FC236}">
                  <a16:creationId xmlns:a16="http://schemas.microsoft.com/office/drawing/2014/main" id="{A0FD7693-089F-A6E0-7BCB-F506E0F76B87}"/>
                </a:ext>
              </a:extLst>
            </p:cNvPr>
            <p:cNvSpPr txBox="1"/>
            <p:nvPr/>
          </p:nvSpPr>
          <p:spPr>
            <a:xfrm>
              <a:off x="3655882" y="4438577"/>
              <a:ext cx="398593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10</a:t>
              </a:r>
            </a:p>
          </p:txBody>
        </p:sp>
      </p:grpSp>
      <p:grpSp>
        <p:nvGrpSpPr>
          <p:cNvPr id="38" name="Groupe 37">
            <a:extLst>
              <a:ext uri="{FF2B5EF4-FFF2-40B4-BE49-F238E27FC236}">
                <a16:creationId xmlns:a16="http://schemas.microsoft.com/office/drawing/2014/main" id="{EFBE2AB1-19AC-0772-B55E-7D0CB26B133A}"/>
              </a:ext>
            </a:extLst>
          </p:cNvPr>
          <p:cNvGrpSpPr/>
          <p:nvPr/>
        </p:nvGrpSpPr>
        <p:grpSpPr>
          <a:xfrm>
            <a:off x="3196445" y="2399238"/>
            <a:ext cx="996137" cy="646331"/>
            <a:chOff x="3299638" y="4438577"/>
            <a:chExt cx="996137" cy="646331"/>
          </a:xfrm>
        </p:grpSpPr>
        <p:sp>
          <p:nvSpPr>
            <p:cNvPr id="39" name="Signe de multiplication 38">
              <a:extLst>
                <a:ext uri="{FF2B5EF4-FFF2-40B4-BE49-F238E27FC236}">
                  <a16:creationId xmlns:a16="http://schemas.microsoft.com/office/drawing/2014/main" id="{96B85CFB-3BAA-9FED-6F8D-829938A256C2}"/>
                </a:ext>
              </a:extLst>
            </p:cNvPr>
            <p:cNvSpPr/>
            <p:nvPr/>
          </p:nvSpPr>
          <p:spPr>
            <a:xfrm>
              <a:off x="3988402" y="4617465"/>
              <a:ext cx="307373" cy="335535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0" name="ZoneTexte 39">
              <a:extLst>
                <a:ext uri="{FF2B5EF4-FFF2-40B4-BE49-F238E27FC236}">
                  <a16:creationId xmlns:a16="http://schemas.microsoft.com/office/drawing/2014/main" id="{8EFE85C0-032C-07A8-F24F-2AC8780DA0E7}"/>
                </a:ext>
              </a:extLst>
            </p:cNvPr>
            <p:cNvSpPr txBox="1"/>
            <p:nvPr/>
          </p:nvSpPr>
          <p:spPr>
            <a:xfrm>
              <a:off x="3299638" y="4438577"/>
              <a:ext cx="75483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16</a:t>
              </a:r>
            </a:p>
          </p:txBody>
        </p:sp>
      </p:grpSp>
      <p:sp>
        <p:nvSpPr>
          <p:cNvPr id="41" name="ZoneTexte 40">
            <a:extLst>
              <a:ext uri="{FF2B5EF4-FFF2-40B4-BE49-F238E27FC236}">
                <a16:creationId xmlns:a16="http://schemas.microsoft.com/office/drawing/2014/main" id="{A40EBAF3-AF4F-ADB1-E4A2-D62829BFA7B6}"/>
              </a:ext>
            </a:extLst>
          </p:cNvPr>
          <p:cNvSpPr txBox="1"/>
          <p:nvPr/>
        </p:nvSpPr>
        <p:spPr>
          <a:xfrm>
            <a:off x="4029928" y="3794908"/>
            <a:ext cx="4093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bg1"/>
                </a:solidFill>
              </a:rPr>
              <a:t>1 000  100  10    1    </a:t>
            </a:r>
          </a:p>
        </p:txBody>
      </p:sp>
    </p:spTree>
    <p:extLst>
      <p:ext uri="{BB962C8B-B14F-4D97-AF65-F5344CB8AC3E}">
        <p14:creationId xmlns:p14="http://schemas.microsoft.com/office/powerpoint/2010/main" val="18714358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08966" y="6490150"/>
            <a:ext cx="1235033" cy="367849"/>
          </a:xfrm>
        </p:spPr>
        <p:txBody>
          <a:bodyPr>
            <a:normAutofit/>
          </a:bodyPr>
          <a:lstStyle/>
          <a:p>
            <a:pPr algn="r"/>
            <a:r>
              <a:rPr lang="fr-FR" dirty="0"/>
              <a:t>4/5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A3D1AD8-1A07-8D27-2A14-A55977995C5D}"/>
              </a:ext>
            </a:extLst>
          </p:cNvPr>
          <p:cNvSpPr txBox="1"/>
          <p:nvPr/>
        </p:nvSpPr>
        <p:spPr>
          <a:xfrm>
            <a:off x="4012765" y="3555318"/>
            <a:ext cx="4093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bg1"/>
                </a:solidFill>
              </a:rPr>
              <a:t>1 000  100  10    1   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1F7289A-8C6E-9D0B-4F92-C29F5A73BE78}"/>
              </a:ext>
            </a:extLst>
          </p:cNvPr>
          <p:cNvSpPr txBox="1"/>
          <p:nvPr/>
        </p:nvSpPr>
        <p:spPr>
          <a:xfrm>
            <a:off x="659082" y="1033372"/>
            <a:ext cx="66759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20 ×100 + 16×10 + 10 = </a:t>
            </a:r>
            <a:r>
              <a:rPr lang="fr-FR" sz="3200" b="1" dirty="0">
                <a:solidFill>
                  <a:srgbClr val="C00000"/>
                </a:solidFill>
              </a:rPr>
              <a:t>2 170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624316F2-A43F-687C-52D3-891A62BB311E}"/>
              </a:ext>
            </a:extLst>
          </p:cNvPr>
          <p:cNvSpPr txBox="1"/>
          <p:nvPr/>
        </p:nvSpPr>
        <p:spPr>
          <a:xfrm>
            <a:off x="4012765" y="3555318"/>
            <a:ext cx="4093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bg1"/>
                </a:solidFill>
              </a:rPr>
              <a:t>1 000  100  10    1    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252919BD-C341-6EE8-012E-89DB8A64374A}"/>
              </a:ext>
            </a:extLst>
          </p:cNvPr>
          <p:cNvSpPr txBox="1"/>
          <p:nvPr/>
        </p:nvSpPr>
        <p:spPr>
          <a:xfrm>
            <a:off x="4165165" y="3707718"/>
            <a:ext cx="4093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bg1"/>
                </a:solidFill>
              </a:rPr>
              <a:t>1 000  100  10    1    </a:t>
            </a:r>
          </a:p>
        </p:txBody>
      </p:sp>
      <p:grpSp>
        <p:nvGrpSpPr>
          <p:cNvPr id="43" name="Groupe 42">
            <a:extLst>
              <a:ext uri="{FF2B5EF4-FFF2-40B4-BE49-F238E27FC236}">
                <a16:creationId xmlns:a16="http://schemas.microsoft.com/office/drawing/2014/main" id="{373852CE-7D9A-2672-0D36-CB13CE89D225}"/>
              </a:ext>
            </a:extLst>
          </p:cNvPr>
          <p:cNvGrpSpPr/>
          <p:nvPr/>
        </p:nvGrpSpPr>
        <p:grpSpPr>
          <a:xfrm>
            <a:off x="1986474" y="1595004"/>
            <a:ext cx="4969717" cy="4929589"/>
            <a:chOff x="1295916" y="500742"/>
            <a:chExt cx="6198919" cy="6198919"/>
          </a:xfrm>
        </p:grpSpPr>
        <p:sp>
          <p:nvSpPr>
            <p:cNvPr id="44" name="Ellipse 43">
              <a:extLst>
                <a:ext uri="{FF2B5EF4-FFF2-40B4-BE49-F238E27FC236}">
                  <a16:creationId xmlns:a16="http://schemas.microsoft.com/office/drawing/2014/main" id="{A3850C29-3E82-BD19-0363-D6029158432B}"/>
                </a:ext>
              </a:extLst>
            </p:cNvPr>
            <p:cNvSpPr/>
            <p:nvPr/>
          </p:nvSpPr>
          <p:spPr>
            <a:xfrm>
              <a:off x="1295916" y="500742"/>
              <a:ext cx="6198919" cy="619891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45" name="Groupe 44">
              <a:extLst>
                <a:ext uri="{FF2B5EF4-FFF2-40B4-BE49-F238E27FC236}">
                  <a16:creationId xmlns:a16="http://schemas.microsoft.com/office/drawing/2014/main" id="{357308B9-2087-58C4-178F-1E5F231C96E2}"/>
                </a:ext>
              </a:extLst>
            </p:cNvPr>
            <p:cNvGrpSpPr/>
            <p:nvPr/>
          </p:nvGrpSpPr>
          <p:grpSpPr>
            <a:xfrm>
              <a:off x="2155041" y="1359867"/>
              <a:ext cx="4480671" cy="4480671"/>
              <a:chOff x="1769093" y="964165"/>
              <a:chExt cx="5400000" cy="5400000"/>
            </a:xfrm>
          </p:grpSpPr>
          <p:sp>
            <p:nvSpPr>
              <p:cNvPr id="46" name="Ellipse 45">
                <a:extLst>
                  <a:ext uri="{FF2B5EF4-FFF2-40B4-BE49-F238E27FC236}">
                    <a16:creationId xmlns:a16="http://schemas.microsoft.com/office/drawing/2014/main" id="{76964C5D-63F6-1F75-FFF8-0DE4359D597D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7" name="Ellipse 46">
                <a:extLst>
                  <a:ext uri="{FF2B5EF4-FFF2-40B4-BE49-F238E27FC236}">
                    <a16:creationId xmlns:a16="http://schemas.microsoft.com/office/drawing/2014/main" id="{79206AF9-D382-FA25-3C8F-8106541EBCDF}"/>
                  </a:ext>
                </a:extLst>
              </p:cNvPr>
              <p:cNvSpPr/>
              <p:nvPr/>
            </p:nvSpPr>
            <p:spPr>
              <a:xfrm>
                <a:off x="2669093" y="1864165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8" name="Ellipse 47">
                <a:extLst>
                  <a:ext uri="{FF2B5EF4-FFF2-40B4-BE49-F238E27FC236}">
                    <a16:creationId xmlns:a16="http://schemas.microsoft.com/office/drawing/2014/main" id="{57FAEFAA-AD6C-A24B-43AC-7E40D7BC2814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grpSp>
        <p:nvGrpSpPr>
          <p:cNvPr id="49" name="Groupe 48">
            <a:extLst>
              <a:ext uri="{FF2B5EF4-FFF2-40B4-BE49-F238E27FC236}">
                <a16:creationId xmlns:a16="http://schemas.microsoft.com/office/drawing/2014/main" id="{3657968E-B61E-78A3-949D-4C0004D8AA65}"/>
              </a:ext>
            </a:extLst>
          </p:cNvPr>
          <p:cNvGrpSpPr/>
          <p:nvPr/>
        </p:nvGrpSpPr>
        <p:grpSpPr>
          <a:xfrm>
            <a:off x="3365157" y="4406308"/>
            <a:ext cx="906071" cy="646331"/>
            <a:chOff x="3389704" y="4438577"/>
            <a:chExt cx="906071" cy="646331"/>
          </a:xfrm>
        </p:grpSpPr>
        <p:sp>
          <p:nvSpPr>
            <p:cNvPr id="50" name="Signe de multiplication 49">
              <a:extLst>
                <a:ext uri="{FF2B5EF4-FFF2-40B4-BE49-F238E27FC236}">
                  <a16:creationId xmlns:a16="http://schemas.microsoft.com/office/drawing/2014/main" id="{1878D14E-F970-F951-9318-76DCA52413ED}"/>
                </a:ext>
              </a:extLst>
            </p:cNvPr>
            <p:cNvSpPr/>
            <p:nvPr/>
          </p:nvSpPr>
          <p:spPr>
            <a:xfrm>
              <a:off x="3988402" y="4617465"/>
              <a:ext cx="307373" cy="335535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1" name="ZoneTexte 50">
              <a:extLst>
                <a:ext uri="{FF2B5EF4-FFF2-40B4-BE49-F238E27FC236}">
                  <a16:creationId xmlns:a16="http://schemas.microsoft.com/office/drawing/2014/main" id="{6148752D-F503-1285-623A-C2E1EE0B0A4E}"/>
                </a:ext>
              </a:extLst>
            </p:cNvPr>
            <p:cNvSpPr txBox="1"/>
            <p:nvPr/>
          </p:nvSpPr>
          <p:spPr>
            <a:xfrm>
              <a:off x="3389704" y="4438577"/>
              <a:ext cx="66477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20</a:t>
              </a:r>
            </a:p>
          </p:txBody>
        </p:sp>
      </p:grpSp>
      <p:grpSp>
        <p:nvGrpSpPr>
          <p:cNvPr id="52" name="Groupe 51">
            <a:extLst>
              <a:ext uri="{FF2B5EF4-FFF2-40B4-BE49-F238E27FC236}">
                <a16:creationId xmlns:a16="http://schemas.microsoft.com/office/drawing/2014/main" id="{59F21C05-CE81-0221-3C9F-4E2C88B1B53D}"/>
              </a:ext>
            </a:extLst>
          </p:cNvPr>
          <p:cNvGrpSpPr/>
          <p:nvPr/>
        </p:nvGrpSpPr>
        <p:grpSpPr>
          <a:xfrm>
            <a:off x="4845129" y="5667892"/>
            <a:ext cx="950026" cy="1200329"/>
            <a:chOff x="3655882" y="4438577"/>
            <a:chExt cx="514487" cy="1200329"/>
          </a:xfrm>
        </p:grpSpPr>
        <p:sp>
          <p:nvSpPr>
            <p:cNvPr id="53" name="Signe de multiplication 52">
              <a:extLst>
                <a:ext uri="{FF2B5EF4-FFF2-40B4-BE49-F238E27FC236}">
                  <a16:creationId xmlns:a16="http://schemas.microsoft.com/office/drawing/2014/main" id="{F0C84BA6-436E-55FD-DBF0-84AEBB8FB618}"/>
                </a:ext>
              </a:extLst>
            </p:cNvPr>
            <p:cNvSpPr/>
            <p:nvPr/>
          </p:nvSpPr>
          <p:spPr>
            <a:xfrm>
              <a:off x="3988402" y="4617465"/>
              <a:ext cx="181967" cy="335535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4" name="ZoneTexte 53">
              <a:extLst>
                <a:ext uri="{FF2B5EF4-FFF2-40B4-BE49-F238E27FC236}">
                  <a16:creationId xmlns:a16="http://schemas.microsoft.com/office/drawing/2014/main" id="{BEEBD090-2AF9-C677-5E1A-0E7FFEBA1D35}"/>
                </a:ext>
              </a:extLst>
            </p:cNvPr>
            <p:cNvSpPr txBox="1"/>
            <p:nvPr/>
          </p:nvSpPr>
          <p:spPr>
            <a:xfrm>
              <a:off x="3655882" y="4438577"/>
              <a:ext cx="398593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10</a:t>
              </a:r>
            </a:p>
          </p:txBody>
        </p:sp>
      </p:grpSp>
      <p:grpSp>
        <p:nvGrpSpPr>
          <p:cNvPr id="55" name="Groupe 54">
            <a:extLst>
              <a:ext uri="{FF2B5EF4-FFF2-40B4-BE49-F238E27FC236}">
                <a16:creationId xmlns:a16="http://schemas.microsoft.com/office/drawing/2014/main" id="{2BF86A6D-CFB6-0C78-2B54-B3100B888136}"/>
              </a:ext>
            </a:extLst>
          </p:cNvPr>
          <p:cNvGrpSpPr/>
          <p:nvPr/>
        </p:nvGrpSpPr>
        <p:grpSpPr>
          <a:xfrm>
            <a:off x="3196445" y="2399238"/>
            <a:ext cx="996137" cy="646331"/>
            <a:chOff x="3299638" y="4438577"/>
            <a:chExt cx="996137" cy="646331"/>
          </a:xfrm>
        </p:grpSpPr>
        <p:sp>
          <p:nvSpPr>
            <p:cNvPr id="56" name="Signe de multiplication 55">
              <a:extLst>
                <a:ext uri="{FF2B5EF4-FFF2-40B4-BE49-F238E27FC236}">
                  <a16:creationId xmlns:a16="http://schemas.microsoft.com/office/drawing/2014/main" id="{A1A9C765-EECA-3943-DC2E-207BD7B17086}"/>
                </a:ext>
              </a:extLst>
            </p:cNvPr>
            <p:cNvSpPr/>
            <p:nvPr/>
          </p:nvSpPr>
          <p:spPr>
            <a:xfrm>
              <a:off x="3988402" y="4617465"/>
              <a:ext cx="307373" cy="335535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7" name="ZoneTexte 56">
              <a:extLst>
                <a:ext uri="{FF2B5EF4-FFF2-40B4-BE49-F238E27FC236}">
                  <a16:creationId xmlns:a16="http://schemas.microsoft.com/office/drawing/2014/main" id="{2B41D49C-82CF-2284-F50A-2C610B2BD763}"/>
                </a:ext>
              </a:extLst>
            </p:cNvPr>
            <p:cNvSpPr txBox="1"/>
            <p:nvPr/>
          </p:nvSpPr>
          <p:spPr>
            <a:xfrm>
              <a:off x="3299638" y="4438577"/>
              <a:ext cx="75483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16</a:t>
              </a:r>
            </a:p>
          </p:txBody>
        </p:sp>
      </p:grpSp>
      <p:sp>
        <p:nvSpPr>
          <p:cNvPr id="58" name="ZoneTexte 57">
            <a:extLst>
              <a:ext uri="{FF2B5EF4-FFF2-40B4-BE49-F238E27FC236}">
                <a16:creationId xmlns:a16="http://schemas.microsoft.com/office/drawing/2014/main" id="{ADA44FFA-B862-947D-7770-77AB1BC042EF}"/>
              </a:ext>
            </a:extLst>
          </p:cNvPr>
          <p:cNvSpPr txBox="1"/>
          <p:nvPr/>
        </p:nvSpPr>
        <p:spPr>
          <a:xfrm>
            <a:off x="4029928" y="3794908"/>
            <a:ext cx="4093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bg1"/>
                </a:solidFill>
              </a:rPr>
              <a:t>1 000  100  10    1    </a:t>
            </a:r>
          </a:p>
        </p:txBody>
      </p:sp>
    </p:spTree>
    <p:extLst>
      <p:ext uri="{BB962C8B-B14F-4D97-AF65-F5344CB8AC3E}">
        <p14:creationId xmlns:p14="http://schemas.microsoft.com/office/powerpoint/2010/main" val="3324210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287</Words>
  <Application>Microsoft Office PowerPoint</Application>
  <PresentationFormat>Affichage à l'écran (4:3)</PresentationFormat>
  <Paragraphs>85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Écris le score total sur ton ardoise.  </vt:lpstr>
      <vt:lpstr>Correction</vt:lpstr>
      <vt:lpstr>Écris le score total sur ton ardoise.  </vt:lpstr>
      <vt:lpstr>Correction</vt:lpstr>
      <vt:lpstr>Écris le score total sur ton ardoise.  </vt:lpstr>
      <vt:lpstr>Correction</vt:lpstr>
      <vt:lpstr>Écris le score total sur ton ardoise.  </vt:lpstr>
      <vt:lpstr>Correction</vt:lpstr>
      <vt:lpstr>Écris le score total sur ton ardoise. 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61</cp:revision>
  <dcterms:created xsi:type="dcterms:W3CDTF">2023-02-07T14:55:57Z</dcterms:created>
  <dcterms:modified xsi:type="dcterms:W3CDTF">2025-12-25T17:02:34Z</dcterms:modified>
</cp:coreProperties>
</file>